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2"/>
  </p:sldMasterIdLst>
  <p:notesMasterIdLst>
    <p:notesMasterId r:id="rId5"/>
  </p:notesMasterIdLst>
  <p:handoutMasterIdLst>
    <p:handoutMasterId r:id="rId6"/>
  </p:handoutMasterIdLst>
  <p:sldIdLst>
    <p:sldId id="366" r:id="rId3"/>
    <p:sldId id="367" r:id="rId4"/>
  </p:sldIdLst>
  <p:sldSz cx="9144000" cy="6858000" type="letter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FFEA"/>
    <a:srgbClr val="0072FF"/>
    <a:srgbClr val="F07302"/>
    <a:srgbClr val="37AE00"/>
    <a:srgbClr val="FFFF00"/>
    <a:srgbClr val="FFFFFF"/>
    <a:srgbClr val="FF7F7F"/>
    <a:srgbClr val="EE00A9"/>
    <a:srgbClr val="E87216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36" autoAdjust="0"/>
    <p:restoredTop sz="98494" autoAdjust="0"/>
  </p:normalViewPr>
  <p:slideViewPr>
    <p:cSldViewPr snapToGrid="0">
      <p:cViewPr varScale="1">
        <p:scale>
          <a:sx n="96" d="100"/>
          <a:sy n="96" d="100"/>
        </p:scale>
        <p:origin x="2268" y="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-378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ben Alfaro" userId="87015cd5-efdb-4b0d-8979-d9bb4d16cdbd" providerId="ADAL" clId="{BE8CE28A-9509-4CB0-BB45-8F019422DBF4}"/>
    <pc:docChg chg="delSld">
      <pc:chgData name="Ruben Alfaro" userId="87015cd5-efdb-4b0d-8979-d9bb4d16cdbd" providerId="ADAL" clId="{BE8CE28A-9509-4CB0-BB45-8F019422DBF4}" dt="2026-07-27T13:40:41.224" v="1" actId="47"/>
      <pc:docMkLst>
        <pc:docMk/>
      </pc:docMkLst>
      <pc:sldChg chg="del">
        <pc:chgData name="Ruben Alfaro" userId="87015cd5-efdb-4b0d-8979-d9bb4d16cdbd" providerId="ADAL" clId="{BE8CE28A-9509-4CB0-BB45-8F019422DBF4}" dt="2026-07-27T13:40:41.224" v="1" actId="47"/>
        <pc:sldMkLst>
          <pc:docMk/>
          <pc:sldMk cId="0" sldId="257"/>
        </pc:sldMkLst>
      </pc:sldChg>
      <pc:sldChg chg="del">
        <pc:chgData name="Ruben Alfaro" userId="87015cd5-efdb-4b0d-8979-d9bb4d16cdbd" providerId="ADAL" clId="{BE8CE28A-9509-4CB0-BB45-8F019422DBF4}" dt="2026-07-27T13:40:36.430" v="0" actId="47"/>
        <pc:sldMkLst>
          <pc:docMk/>
          <pc:sldMk cId="533865294" sldId="351"/>
        </pc:sldMkLst>
      </pc:sldChg>
      <pc:sldChg chg="del">
        <pc:chgData name="Ruben Alfaro" userId="87015cd5-efdb-4b0d-8979-d9bb4d16cdbd" providerId="ADAL" clId="{BE8CE28A-9509-4CB0-BB45-8F019422DBF4}" dt="2026-07-27T13:40:36.430" v="0" actId="47"/>
        <pc:sldMkLst>
          <pc:docMk/>
          <pc:sldMk cId="297355473" sldId="352"/>
        </pc:sldMkLst>
      </pc:sldChg>
      <pc:sldChg chg="del">
        <pc:chgData name="Ruben Alfaro" userId="87015cd5-efdb-4b0d-8979-d9bb4d16cdbd" providerId="ADAL" clId="{BE8CE28A-9509-4CB0-BB45-8F019422DBF4}" dt="2026-07-27T13:40:36.430" v="0" actId="47"/>
        <pc:sldMkLst>
          <pc:docMk/>
          <pc:sldMk cId="942913489" sldId="359"/>
        </pc:sldMkLst>
      </pc:sldChg>
      <pc:sldChg chg="del">
        <pc:chgData name="Ruben Alfaro" userId="87015cd5-efdb-4b0d-8979-d9bb4d16cdbd" providerId="ADAL" clId="{BE8CE28A-9509-4CB0-BB45-8F019422DBF4}" dt="2026-07-27T13:40:36.430" v="0" actId="47"/>
        <pc:sldMkLst>
          <pc:docMk/>
          <pc:sldMk cId="3916463543" sldId="360"/>
        </pc:sldMkLst>
      </pc:sldChg>
      <pc:sldChg chg="del">
        <pc:chgData name="Ruben Alfaro" userId="87015cd5-efdb-4b0d-8979-d9bb4d16cdbd" providerId="ADAL" clId="{BE8CE28A-9509-4CB0-BB45-8F019422DBF4}" dt="2026-07-27T13:40:36.430" v="0" actId="47"/>
        <pc:sldMkLst>
          <pc:docMk/>
          <pc:sldMk cId="3930229691" sldId="361"/>
        </pc:sldMkLst>
      </pc:sldChg>
      <pc:sldChg chg="del">
        <pc:chgData name="Ruben Alfaro" userId="87015cd5-efdb-4b0d-8979-d9bb4d16cdbd" providerId="ADAL" clId="{BE8CE28A-9509-4CB0-BB45-8F019422DBF4}" dt="2026-07-27T13:40:36.430" v="0" actId="47"/>
        <pc:sldMkLst>
          <pc:docMk/>
          <pc:sldMk cId="16475685" sldId="362"/>
        </pc:sldMkLst>
      </pc:sldChg>
      <pc:sldChg chg="del">
        <pc:chgData name="Ruben Alfaro" userId="87015cd5-efdb-4b0d-8979-d9bb4d16cdbd" providerId="ADAL" clId="{BE8CE28A-9509-4CB0-BB45-8F019422DBF4}" dt="2026-07-27T13:40:36.430" v="0" actId="47"/>
        <pc:sldMkLst>
          <pc:docMk/>
          <pc:sldMk cId="2632884677" sldId="363"/>
        </pc:sldMkLst>
      </pc:sldChg>
      <pc:sldChg chg="del">
        <pc:chgData name="Ruben Alfaro" userId="87015cd5-efdb-4b0d-8979-d9bb4d16cdbd" providerId="ADAL" clId="{BE8CE28A-9509-4CB0-BB45-8F019422DBF4}" dt="2026-07-27T13:40:36.430" v="0" actId="47"/>
        <pc:sldMkLst>
          <pc:docMk/>
          <pc:sldMk cId="3492031017" sldId="364"/>
        </pc:sldMkLst>
      </pc:sldChg>
      <pc:sldChg chg="del">
        <pc:chgData name="Ruben Alfaro" userId="87015cd5-efdb-4b0d-8979-d9bb4d16cdbd" providerId="ADAL" clId="{BE8CE28A-9509-4CB0-BB45-8F019422DBF4}" dt="2026-07-27T13:40:36.430" v="0" actId="47"/>
        <pc:sldMkLst>
          <pc:docMk/>
          <pc:sldMk cId="3551251720" sldId="365"/>
        </pc:sldMkLst>
      </pc:sldChg>
      <pc:sldChg chg="del">
        <pc:chgData name="Ruben Alfaro" userId="87015cd5-efdb-4b0d-8979-d9bb4d16cdbd" providerId="ADAL" clId="{BE8CE28A-9509-4CB0-BB45-8F019422DBF4}" dt="2026-07-27T13:40:36.430" v="0" actId="47"/>
        <pc:sldMkLst>
          <pc:docMk/>
          <pc:sldMk cId="2871166653" sldId="368"/>
        </pc:sldMkLst>
      </pc:sldChg>
      <pc:sldChg chg="del">
        <pc:chgData name="Ruben Alfaro" userId="87015cd5-efdb-4b0d-8979-d9bb4d16cdbd" providerId="ADAL" clId="{BE8CE28A-9509-4CB0-BB45-8F019422DBF4}" dt="2026-07-27T13:40:36.430" v="0" actId="47"/>
        <pc:sldMkLst>
          <pc:docMk/>
          <pc:sldMk cId="4169422417" sldId="369"/>
        </pc:sldMkLst>
      </pc:sldChg>
      <pc:sldChg chg="del">
        <pc:chgData name="Ruben Alfaro" userId="87015cd5-efdb-4b0d-8979-d9bb4d16cdbd" providerId="ADAL" clId="{BE8CE28A-9509-4CB0-BB45-8F019422DBF4}" dt="2026-07-27T13:40:41.224" v="1" actId="47"/>
        <pc:sldMkLst>
          <pc:docMk/>
          <pc:sldMk cId="1124152129" sldId="370"/>
        </pc:sldMkLst>
      </pc:sldChg>
    </pc:docChg>
  </pc:docChgLst>
  <pc:docChgLst>
    <pc:chgData name="Ruben Alfaro" userId="87015cd5-efdb-4b0d-8979-d9bb4d16cdbd" providerId="ADAL" clId="{93C65EC2-3F2D-4B9B-8ACF-4724803F2A79}"/>
    <pc:docChg chg="undo custSel modSld">
      <pc:chgData name="Ruben Alfaro" userId="87015cd5-efdb-4b0d-8979-d9bb4d16cdbd" providerId="ADAL" clId="{93C65EC2-3F2D-4B9B-8ACF-4724803F2A79}" dt="2025-03-31T16:47:33.244" v="185" actId="20577"/>
      <pc:docMkLst>
        <pc:docMk/>
      </pc:docMkLst>
      <pc:sldChg chg="modSp mod">
        <pc:chgData name="Ruben Alfaro" userId="87015cd5-efdb-4b0d-8979-d9bb4d16cdbd" providerId="ADAL" clId="{93C65EC2-3F2D-4B9B-8ACF-4724803F2A79}" dt="2025-03-31T16:47:33.244" v="185" actId="20577"/>
        <pc:sldMkLst>
          <pc:docMk/>
          <pc:sldMk cId="0" sldId="257"/>
        </pc:sldMkLst>
        <pc:spChg chg="mod">
          <ac:chgData name="Ruben Alfaro" userId="87015cd5-efdb-4b0d-8979-d9bb4d16cdbd" providerId="ADAL" clId="{93C65EC2-3F2D-4B9B-8ACF-4724803F2A79}" dt="2025-03-31T16:47:33.244" v="185" actId="20577"/>
          <ac:spMkLst>
            <pc:docMk/>
            <pc:sldMk cId="0" sldId="257"/>
            <ac:spMk id="24" creationId="{00000000-0000-0000-0000-000000000000}"/>
          </ac:spMkLst>
        </pc:spChg>
      </pc:sldChg>
      <pc:sldChg chg="modSp mod">
        <pc:chgData name="Ruben Alfaro" userId="87015cd5-efdb-4b0d-8979-d9bb4d16cdbd" providerId="ADAL" clId="{93C65EC2-3F2D-4B9B-8ACF-4724803F2A79}" dt="2025-03-31T16:28:30.908" v="139" actId="20577"/>
        <pc:sldMkLst>
          <pc:docMk/>
          <pc:sldMk cId="297355473" sldId="352"/>
        </pc:sldMkLst>
        <pc:spChg chg="mod">
          <ac:chgData name="Ruben Alfaro" userId="87015cd5-efdb-4b0d-8979-d9bb4d16cdbd" providerId="ADAL" clId="{93C65EC2-3F2D-4B9B-8ACF-4724803F2A79}" dt="2025-03-31T16:28:30.908" v="139" actId="20577"/>
          <ac:spMkLst>
            <pc:docMk/>
            <pc:sldMk cId="297355473" sldId="352"/>
            <ac:spMk id="5" creationId="{00000000-0000-0000-0000-000000000000}"/>
          </ac:spMkLst>
        </pc:spChg>
      </pc:sldChg>
      <pc:sldChg chg="addSp delSp modSp mod">
        <pc:chgData name="Ruben Alfaro" userId="87015cd5-efdb-4b0d-8979-d9bb4d16cdbd" providerId="ADAL" clId="{93C65EC2-3F2D-4B9B-8ACF-4724803F2A79}" dt="2025-03-20T14:41:10.867" v="76" actId="1076"/>
        <pc:sldMkLst>
          <pc:docMk/>
          <pc:sldMk cId="16475685" sldId="362"/>
        </pc:sldMkLst>
        <pc:spChg chg="mod">
          <ac:chgData name="Ruben Alfaro" userId="87015cd5-efdb-4b0d-8979-d9bb4d16cdbd" providerId="ADAL" clId="{93C65EC2-3F2D-4B9B-8ACF-4724803F2A79}" dt="2025-03-20T14:39:38.913" v="53" actId="20577"/>
          <ac:spMkLst>
            <pc:docMk/>
            <pc:sldMk cId="16475685" sldId="362"/>
            <ac:spMk id="5" creationId="{21BFB91E-A930-E309-8649-6635C4BF1BFC}"/>
          </ac:spMkLst>
        </pc:spChg>
        <pc:picChg chg="add mod">
          <ac:chgData name="Ruben Alfaro" userId="87015cd5-efdb-4b0d-8979-d9bb4d16cdbd" providerId="ADAL" clId="{93C65EC2-3F2D-4B9B-8ACF-4724803F2A79}" dt="2025-03-20T14:41:10.867" v="76" actId="1076"/>
          <ac:picMkLst>
            <pc:docMk/>
            <pc:sldMk cId="16475685" sldId="362"/>
            <ac:picMk id="3" creationId="{A8CE83B7-CC98-C1F0-B594-512426568213}"/>
          </ac:picMkLst>
        </pc:picChg>
      </pc:sldChg>
      <pc:sldChg chg="modSp mod">
        <pc:chgData name="Ruben Alfaro" userId="87015cd5-efdb-4b0d-8979-d9bb4d16cdbd" providerId="ADAL" clId="{93C65EC2-3F2D-4B9B-8ACF-4724803F2A79}" dt="2025-03-20T14:39:42.904" v="55" actId="20577"/>
        <pc:sldMkLst>
          <pc:docMk/>
          <pc:sldMk cId="2632884677" sldId="363"/>
        </pc:sldMkLst>
        <pc:spChg chg="mod">
          <ac:chgData name="Ruben Alfaro" userId="87015cd5-efdb-4b0d-8979-d9bb4d16cdbd" providerId="ADAL" clId="{93C65EC2-3F2D-4B9B-8ACF-4724803F2A79}" dt="2025-03-20T14:39:42.904" v="55" actId="20577"/>
          <ac:spMkLst>
            <pc:docMk/>
            <pc:sldMk cId="2632884677" sldId="363"/>
            <ac:spMk id="3" creationId="{08916FEF-6B83-866C-0FAB-AD7A26177505}"/>
          </ac:spMkLst>
        </pc:spChg>
      </pc:sldChg>
      <pc:sldChg chg="addSp delSp modSp mod">
        <pc:chgData name="Ruben Alfaro" userId="87015cd5-efdb-4b0d-8979-d9bb4d16cdbd" providerId="ADAL" clId="{93C65EC2-3F2D-4B9B-8ACF-4724803F2A79}" dt="2025-03-20T14:41:52.661" v="88" actId="1076"/>
        <pc:sldMkLst>
          <pc:docMk/>
          <pc:sldMk cId="1863499892" sldId="366"/>
        </pc:sldMkLst>
        <pc:spChg chg="mod">
          <ac:chgData name="Ruben Alfaro" userId="87015cd5-efdb-4b0d-8979-d9bb4d16cdbd" providerId="ADAL" clId="{93C65EC2-3F2D-4B9B-8ACF-4724803F2A79}" dt="2025-03-20T14:40:11.570" v="61" actId="20577"/>
          <ac:spMkLst>
            <pc:docMk/>
            <pc:sldMk cId="1863499892" sldId="366"/>
            <ac:spMk id="5" creationId="{D73BF2B8-11EF-0C6D-9EBC-78BB4C391B2A}"/>
          </ac:spMkLst>
        </pc:spChg>
        <pc:picChg chg="add mod">
          <ac:chgData name="Ruben Alfaro" userId="87015cd5-efdb-4b0d-8979-d9bb4d16cdbd" providerId="ADAL" clId="{93C65EC2-3F2D-4B9B-8ACF-4724803F2A79}" dt="2025-03-20T14:41:52.661" v="88" actId="1076"/>
          <ac:picMkLst>
            <pc:docMk/>
            <pc:sldMk cId="1863499892" sldId="366"/>
            <ac:picMk id="4" creationId="{3E467D1C-6AEF-7C16-3E59-5390F1E33A67}"/>
          </ac:picMkLst>
        </pc:picChg>
      </pc:sldChg>
      <pc:sldChg chg="modSp mod">
        <pc:chgData name="Ruben Alfaro" userId="87015cd5-efdb-4b0d-8979-d9bb4d16cdbd" providerId="ADAL" clId="{93C65EC2-3F2D-4B9B-8ACF-4724803F2A79}" dt="2025-03-20T14:40:15.745" v="63" actId="20577"/>
        <pc:sldMkLst>
          <pc:docMk/>
          <pc:sldMk cId="1194612287" sldId="367"/>
        </pc:sldMkLst>
        <pc:spChg chg="mod">
          <ac:chgData name="Ruben Alfaro" userId="87015cd5-efdb-4b0d-8979-d9bb4d16cdbd" providerId="ADAL" clId="{93C65EC2-3F2D-4B9B-8ACF-4724803F2A79}" dt="2025-03-20T14:40:15.745" v="63" actId="20577"/>
          <ac:spMkLst>
            <pc:docMk/>
            <pc:sldMk cId="1194612287" sldId="367"/>
            <ac:spMk id="2" creationId="{78644F76-9DBE-7D8F-E611-61200B4C8E88}"/>
          </ac:spMkLst>
        </pc:spChg>
      </pc:sldChg>
      <pc:sldChg chg="addSp delSp modSp mod">
        <pc:chgData name="Ruben Alfaro" userId="87015cd5-efdb-4b0d-8979-d9bb4d16cdbd" providerId="ADAL" clId="{93C65EC2-3F2D-4B9B-8ACF-4724803F2A79}" dt="2025-03-20T14:41:59.953" v="92" actId="20577"/>
        <pc:sldMkLst>
          <pc:docMk/>
          <pc:sldMk cId="4169422417" sldId="369"/>
        </pc:sldMkLst>
        <pc:graphicFrameChg chg="modGraphic">
          <ac:chgData name="Ruben Alfaro" userId="87015cd5-efdb-4b0d-8979-d9bb4d16cdbd" providerId="ADAL" clId="{93C65EC2-3F2D-4B9B-8ACF-4724803F2A79}" dt="2025-03-20T14:41:59.953" v="92" actId="20577"/>
          <ac:graphicFrameMkLst>
            <pc:docMk/>
            <pc:sldMk cId="4169422417" sldId="369"/>
            <ac:graphicFrameMk id="6" creationId="{4ED7F9ED-D72D-4B72-4FDC-4F24307CEB1D}"/>
          </ac:graphicFrameMkLst>
        </pc:graphicFrameChg>
      </pc:sldChg>
      <pc:sldChg chg="addSp delSp modSp mod">
        <pc:chgData name="Ruben Alfaro" userId="87015cd5-efdb-4b0d-8979-d9bb4d16cdbd" providerId="ADAL" clId="{93C65EC2-3F2D-4B9B-8ACF-4724803F2A79}" dt="2025-03-31T16:41:46.347" v="161" actId="1076"/>
        <pc:sldMkLst>
          <pc:docMk/>
          <pc:sldMk cId="1124152129" sldId="370"/>
        </pc:sldMkLst>
        <pc:picChg chg="add del mod ord">
          <ac:chgData name="Ruben Alfaro" userId="87015cd5-efdb-4b0d-8979-d9bb4d16cdbd" providerId="ADAL" clId="{93C65EC2-3F2D-4B9B-8ACF-4724803F2A79}" dt="2025-03-31T16:38:25.831" v="140" actId="478"/>
          <ac:picMkLst>
            <pc:docMk/>
            <pc:sldMk cId="1124152129" sldId="370"/>
            <ac:picMk id="5" creationId="{A9C917B5-0886-3897-13D5-D63C2D0537B3}"/>
          </ac:picMkLst>
        </pc:picChg>
        <pc:picChg chg="add del mod modCrop">
          <ac:chgData name="Ruben Alfaro" userId="87015cd5-efdb-4b0d-8979-d9bb4d16cdbd" providerId="ADAL" clId="{93C65EC2-3F2D-4B9B-8ACF-4724803F2A79}" dt="2025-03-31T16:39:15.748" v="150" actId="478"/>
          <ac:picMkLst>
            <pc:docMk/>
            <pc:sldMk cId="1124152129" sldId="370"/>
            <ac:picMk id="7" creationId="{425C5BD8-307F-49CB-44AE-A9D64D50FBAF}"/>
          </ac:picMkLst>
        </pc:picChg>
        <pc:picChg chg="add del mod">
          <ac:chgData name="Ruben Alfaro" userId="87015cd5-efdb-4b0d-8979-d9bb4d16cdbd" providerId="ADAL" clId="{93C65EC2-3F2D-4B9B-8ACF-4724803F2A79}" dt="2025-03-31T16:40:20.035" v="153" actId="478"/>
          <ac:picMkLst>
            <pc:docMk/>
            <pc:sldMk cId="1124152129" sldId="370"/>
            <ac:picMk id="9" creationId="{BDDCED5D-0696-D6E8-68FB-36B0DF5E4E79}"/>
          </ac:picMkLst>
        </pc:picChg>
        <pc:picChg chg="add del">
          <ac:chgData name="Ruben Alfaro" userId="87015cd5-efdb-4b0d-8979-d9bb4d16cdbd" providerId="ADAL" clId="{93C65EC2-3F2D-4B9B-8ACF-4724803F2A79}" dt="2025-03-31T16:40:33.325" v="155" actId="478"/>
          <ac:picMkLst>
            <pc:docMk/>
            <pc:sldMk cId="1124152129" sldId="370"/>
            <ac:picMk id="11" creationId="{4ADCC79D-75D1-25ED-8D02-94F6980DA8C1}"/>
          </ac:picMkLst>
        </pc:picChg>
        <pc:picChg chg="add mod">
          <ac:chgData name="Ruben Alfaro" userId="87015cd5-efdb-4b0d-8979-d9bb4d16cdbd" providerId="ADAL" clId="{93C65EC2-3F2D-4B9B-8ACF-4724803F2A79}" dt="2025-03-31T16:41:46.347" v="161" actId="1076"/>
          <ac:picMkLst>
            <pc:docMk/>
            <pc:sldMk cId="1124152129" sldId="370"/>
            <ac:picMk id="17" creationId="{2D487170-3373-C819-99B3-E7E767B8DF6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6650" tIns="48325" rIns="96650" bIns="483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9" y="0"/>
            <a:ext cx="3169920" cy="481728"/>
          </a:xfrm>
          <a:prstGeom prst="rect">
            <a:avLst/>
          </a:prstGeom>
        </p:spPr>
        <p:txBody>
          <a:bodyPr vert="horz" lIns="96650" tIns="48325" rIns="96650" bIns="48325" rtlCol="0"/>
          <a:lstStyle>
            <a:lvl1pPr algn="r">
              <a:defRPr sz="1200"/>
            </a:lvl1pPr>
          </a:lstStyle>
          <a:p>
            <a:fld id="{2BCAFC7A-71DD-4C2C-B63D-60FDC7DD544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50" tIns="48325" rIns="96650" bIns="483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9" y="9119475"/>
            <a:ext cx="3169920" cy="481727"/>
          </a:xfrm>
          <a:prstGeom prst="rect">
            <a:avLst/>
          </a:prstGeom>
        </p:spPr>
        <p:txBody>
          <a:bodyPr vert="horz" lIns="96650" tIns="48325" rIns="96650" bIns="48325" rtlCol="0" anchor="b"/>
          <a:lstStyle>
            <a:lvl1pPr algn="r">
              <a:defRPr sz="1200"/>
            </a:lvl1pPr>
          </a:lstStyle>
          <a:p>
            <a:fld id="{DA6FC261-E491-4C42-A663-B95247CC46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31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6650" tIns="48325" rIns="96650" bIns="483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9" y="0"/>
            <a:ext cx="3169920" cy="481728"/>
          </a:xfrm>
          <a:prstGeom prst="rect">
            <a:avLst/>
          </a:prstGeom>
        </p:spPr>
        <p:txBody>
          <a:bodyPr vert="horz" lIns="96650" tIns="48325" rIns="96650" bIns="48325" rtlCol="0"/>
          <a:lstStyle>
            <a:lvl1pPr algn="r">
              <a:defRPr sz="1200"/>
            </a:lvl1pPr>
          </a:lstStyle>
          <a:p>
            <a:fld id="{D85ECAFD-F005-4163-B10D-85806DC43F93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0" tIns="48325" rIns="96650" bIns="483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2"/>
          </a:xfrm>
          <a:prstGeom prst="rect">
            <a:avLst/>
          </a:prstGeom>
        </p:spPr>
        <p:txBody>
          <a:bodyPr vert="horz" lIns="96650" tIns="48325" rIns="96650" bIns="4832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50" tIns="48325" rIns="96650" bIns="483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9" y="9119475"/>
            <a:ext cx="3169920" cy="481727"/>
          </a:xfrm>
          <a:prstGeom prst="rect">
            <a:avLst/>
          </a:prstGeom>
        </p:spPr>
        <p:txBody>
          <a:bodyPr vert="horz" lIns="96650" tIns="48325" rIns="96650" bIns="48325" rtlCol="0" anchor="b"/>
          <a:lstStyle>
            <a:lvl1pPr algn="r">
              <a:defRPr sz="1200"/>
            </a:lvl1pPr>
          </a:lstStyle>
          <a:p>
            <a:fld id="{333E963C-1534-4F8D-B2A7-66D81AA259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50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97013" y="1200150"/>
            <a:ext cx="4321175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745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97013" y="1200150"/>
            <a:ext cx="4321175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232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0"/>
            <a:ext cx="6619244" cy="3329581"/>
          </a:xfrm>
        </p:spPr>
        <p:txBody>
          <a:bodyPr anchor="b"/>
          <a:lstStyle>
            <a:lvl1pPr>
              <a:defRPr sz="60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i="1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0D962EFE-502F-465C-9112-5DB841B0CD61}" type="datetime1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0C7CBB79-BE37-4FD8-8717-B509625AA938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B35154AD-1281-4514-A0E3-47D7D28AFCA4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480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19441F21-4477-4392-88BC-D0D84E1E7158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400" cap="small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A44A7629-DDA7-4547-AA4E-B2C83922B019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764064"/>
            <a:ext cx="5999486" cy="2960336"/>
          </a:xfrm>
        </p:spPr>
        <p:txBody>
          <a:bodyPr/>
          <a:lstStyle>
            <a:lvl1pPr>
              <a:defRPr sz="480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F7107054-2F5E-4D03-A544-3F59BC79237A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1101" y="4953001"/>
            <a:ext cx="5999486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3FE95A23-0263-471D-A100-0189E2CFF978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866215" y="3848611"/>
            <a:ext cx="6619244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87B3FB9C-6226-4DCB-840B-9379D48B99F5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C8ED8991-1BB0-4007-8B43-A9788C123F7D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EF461F1C-8BD8-498C-AF48-33A30E7BB3D6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3"/>
            <a:ext cx="131445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430213"/>
            <a:ext cx="5567362" cy="5826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748F9D09-0D80-426C-8DEF-15286BB01533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506D8AF7-917D-4A66-83FC-A77F7182E935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4000" b="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 i="1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E4A33C19-11FE-4E0E-BA77-6E14B697D8D4}" type="datetime1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2"/>
            <a:ext cx="3297256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793FDCA0-8A42-4BC8-8A39-1E0DDD79A2F1}" type="datetime1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D91BB572-F1B4-411F-A0C0-2BACF887AFB3}" type="datetime1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41F5C98A-019D-438D-A3C5-FBFEC1DE9BD2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D1EB1917-EBF3-450D-A722-986C32EEF8FD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5FBE0036-949B-4217-B224-55BC4D33DA33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A22B1DB1-1D58-4A6F-AC1A-1651C8B1BFA9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BB0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126450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584" y="1246909"/>
            <a:ext cx="7052806" cy="5001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" y="5782377"/>
            <a:ext cx="9144000" cy="933383"/>
            <a:chOff x="0" y="5782377"/>
            <a:chExt cx="9144000" cy="933383"/>
          </a:xfrm>
        </p:grpSpPr>
        <p:sp>
          <p:nvSpPr>
            <p:cNvPr id="24" name="Freeform 23"/>
            <p:cNvSpPr/>
            <p:nvPr userDrawn="1"/>
          </p:nvSpPr>
          <p:spPr>
            <a:xfrm>
              <a:off x="0" y="5782377"/>
              <a:ext cx="9144000" cy="933383"/>
            </a:xfrm>
            <a:custGeom>
              <a:avLst/>
              <a:gdLst>
                <a:gd name="connsiteX0" fmla="*/ 0 w 685800"/>
                <a:gd name="connsiteY0" fmla="*/ 0 h 1143000"/>
                <a:gd name="connsiteX1" fmla="*/ 685800 w 685800"/>
                <a:gd name="connsiteY1" fmla="*/ 0 h 1143000"/>
                <a:gd name="connsiteX2" fmla="*/ 685800 w 685800"/>
                <a:gd name="connsiteY2" fmla="*/ 1143000 h 1143000"/>
                <a:gd name="connsiteX3" fmla="*/ 0 w 685800"/>
                <a:gd name="connsiteY3" fmla="*/ 1143000 h 1143000"/>
                <a:gd name="connsiteX4" fmla="*/ 0 w 685800"/>
                <a:gd name="connsiteY4" fmla="*/ 0 h 1143000"/>
                <a:gd name="connsiteX0" fmla="*/ 0 w 685800"/>
                <a:gd name="connsiteY0" fmla="*/ 0 h 1143000"/>
                <a:gd name="connsiteX1" fmla="*/ 685800 w 685800"/>
                <a:gd name="connsiteY1" fmla="*/ 0 h 1143000"/>
                <a:gd name="connsiteX2" fmla="*/ 685800 w 685800"/>
                <a:gd name="connsiteY2" fmla="*/ 1143000 h 1143000"/>
                <a:gd name="connsiteX3" fmla="*/ 336868 w 685800"/>
                <a:gd name="connsiteY3" fmla="*/ 1143000 h 1143000"/>
                <a:gd name="connsiteX4" fmla="*/ 0 w 685800"/>
                <a:gd name="connsiteY4" fmla="*/ 1143000 h 1143000"/>
                <a:gd name="connsiteX5" fmla="*/ 0 w 685800"/>
                <a:gd name="connsiteY5" fmla="*/ 0 h 1143000"/>
                <a:gd name="connsiteX0" fmla="*/ 0 w 685800"/>
                <a:gd name="connsiteY0" fmla="*/ 0 h 1143000"/>
                <a:gd name="connsiteX1" fmla="*/ 685800 w 685800"/>
                <a:gd name="connsiteY1" fmla="*/ 0 h 1143000"/>
                <a:gd name="connsiteX2" fmla="*/ 685800 w 685800"/>
                <a:gd name="connsiteY2" fmla="*/ 1143000 h 1143000"/>
                <a:gd name="connsiteX3" fmla="*/ 329248 w 685800"/>
                <a:gd name="connsiteY3" fmla="*/ 979170 h 1143000"/>
                <a:gd name="connsiteX4" fmla="*/ 0 w 685800"/>
                <a:gd name="connsiteY4" fmla="*/ 1143000 h 1143000"/>
                <a:gd name="connsiteX5" fmla="*/ 0 w 685800"/>
                <a:gd name="connsiteY5" fmla="*/ 0 h 1143000"/>
                <a:gd name="connsiteX0" fmla="*/ 0 w 685800"/>
                <a:gd name="connsiteY0" fmla="*/ 0 h 1143000"/>
                <a:gd name="connsiteX1" fmla="*/ 685800 w 685800"/>
                <a:gd name="connsiteY1" fmla="*/ 0 h 1143000"/>
                <a:gd name="connsiteX2" fmla="*/ 685800 w 685800"/>
                <a:gd name="connsiteY2" fmla="*/ 1143000 h 1143000"/>
                <a:gd name="connsiteX3" fmla="*/ 0 w 685800"/>
                <a:gd name="connsiteY3" fmla="*/ 1143000 h 1143000"/>
                <a:gd name="connsiteX4" fmla="*/ 0 w 685800"/>
                <a:gd name="connsiteY4" fmla="*/ 0 h 1143000"/>
                <a:gd name="connsiteX0" fmla="*/ 0 w 685800"/>
                <a:gd name="connsiteY0" fmla="*/ 0 h 1143000"/>
                <a:gd name="connsiteX1" fmla="*/ 501777 w 685800"/>
                <a:gd name="connsiteY1" fmla="*/ 5348 h 1143000"/>
                <a:gd name="connsiteX2" fmla="*/ 685800 w 685800"/>
                <a:gd name="connsiteY2" fmla="*/ 0 h 1143000"/>
                <a:gd name="connsiteX3" fmla="*/ 685800 w 685800"/>
                <a:gd name="connsiteY3" fmla="*/ 1143000 h 1143000"/>
                <a:gd name="connsiteX4" fmla="*/ 0 w 685800"/>
                <a:gd name="connsiteY4" fmla="*/ 1143000 h 1143000"/>
                <a:gd name="connsiteX5" fmla="*/ 0 w 685800"/>
                <a:gd name="connsiteY5" fmla="*/ 0 h 1143000"/>
                <a:gd name="connsiteX0" fmla="*/ 0 w 685800"/>
                <a:gd name="connsiteY0" fmla="*/ 3563 h 1146563"/>
                <a:gd name="connsiteX1" fmla="*/ 493205 w 685800"/>
                <a:gd name="connsiteY1" fmla="*/ 0 h 1146563"/>
                <a:gd name="connsiteX2" fmla="*/ 501777 w 685800"/>
                <a:gd name="connsiteY2" fmla="*/ 8911 h 1146563"/>
                <a:gd name="connsiteX3" fmla="*/ 685800 w 685800"/>
                <a:gd name="connsiteY3" fmla="*/ 3563 h 1146563"/>
                <a:gd name="connsiteX4" fmla="*/ 685800 w 685800"/>
                <a:gd name="connsiteY4" fmla="*/ 1146563 h 1146563"/>
                <a:gd name="connsiteX5" fmla="*/ 0 w 685800"/>
                <a:gd name="connsiteY5" fmla="*/ 1146563 h 1146563"/>
                <a:gd name="connsiteX6" fmla="*/ 0 w 685800"/>
                <a:gd name="connsiteY6" fmla="*/ 3563 h 1146563"/>
                <a:gd name="connsiteX0" fmla="*/ 0 w 685800"/>
                <a:gd name="connsiteY0" fmla="*/ 3563 h 1146563"/>
                <a:gd name="connsiteX1" fmla="*/ 493205 w 685800"/>
                <a:gd name="connsiteY1" fmla="*/ 0 h 1146563"/>
                <a:gd name="connsiteX2" fmla="*/ 501777 w 685800"/>
                <a:gd name="connsiteY2" fmla="*/ 8911 h 1146563"/>
                <a:gd name="connsiteX3" fmla="*/ 511493 w 685800"/>
                <a:gd name="connsiteY3" fmla="*/ 8911 h 1146563"/>
                <a:gd name="connsiteX4" fmla="*/ 685800 w 685800"/>
                <a:gd name="connsiteY4" fmla="*/ 3563 h 1146563"/>
                <a:gd name="connsiteX5" fmla="*/ 685800 w 685800"/>
                <a:gd name="connsiteY5" fmla="*/ 1146563 h 1146563"/>
                <a:gd name="connsiteX6" fmla="*/ 0 w 685800"/>
                <a:gd name="connsiteY6" fmla="*/ 1146563 h 1146563"/>
                <a:gd name="connsiteX7" fmla="*/ 0 w 685800"/>
                <a:gd name="connsiteY7" fmla="*/ 3563 h 1146563"/>
                <a:gd name="connsiteX0" fmla="*/ 0 w 685800"/>
                <a:gd name="connsiteY0" fmla="*/ 707509 h 1850509"/>
                <a:gd name="connsiteX1" fmla="*/ 493205 w 685800"/>
                <a:gd name="connsiteY1" fmla="*/ 703946 h 1850509"/>
                <a:gd name="connsiteX2" fmla="*/ 502349 w 685800"/>
                <a:gd name="connsiteY2" fmla="*/ 0 h 1850509"/>
                <a:gd name="connsiteX3" fmla="*/ 511493 w 685800"/>
                <a:gd name="connsiteY3" fmla="*/ 712857 h 1850509"/>
                <a:gd name="connsiteX4" fmla="*/ 685800 w 685800"/>
                <a:gd name="connsiteY4" fmla="*/ 707509 h 1850509"/>
                <a:gd name="connsiteX5" fmla="*/ 685800 w 685800"/>
                <a:gd name="connsiteY5" fmla="*/ 1850509 h 1850509"/>
                <a:gd name="connsiteX6" fmla="*/ 0 w 685800"/>
                <a:gd name="connsiteY6" fmla="*/ 1850509 h 1850509"/>
                <a:gd name="connsiteX7" fmla="*/ 0 w 685800"/>
                <a:gd name="connsiteY7" fmla="*/ 707509 h 1850509"/>
                <a:gd name="connsiteX0" fmla="*/ 0 w 685800"/>
                <a:gd name="connsiteY0" fmla="*/ 707509 h 1850509"/>
                <a:gd name="connsiteX1" fmla="*/ 492062 w 685800"/>
                <a:gd name="connsiteY1" fmla="*/ 703946 h 1850509"/>
                <a:gd name="connsiteX2" fmla="*/ 502349 w 685800"/>
                <a:gd name="connsiteY2" fmla="*/ 0 h 1850509"/>
                <a:gd name="connsiteX3" fmla="*/ 511493 w 685800"/>
                <a:gd name="connsiteY3" fmla="*/ 712857 h 1850509"/>
                <a:gd name="connsiteX4" fmla="*/ 685800 w 685800"/>
                <a:gd name="connsiteY4" fmla="*/ 707509 h 1850509"/>
                <a:gd name="connsiteX5" fmla="*/ 685800 w 685800"/>
                <a:gd name="connsiteY5" fmla="*/ 1850509 h 1850509"/>
                <a:gd name="connsiteX6" fmla="*/ 0 w 685800"/>
                <a:gd name="connsiteY6" fmla="*/ 1850509 h 1850509"/>
                <a:gd name="connsiteX7" fmla="*/ 0 w 685800"/>
                <a:gd name="connsiteY7" fmla="*/ 707509 h 1850509"/>
                <a:gd name="connsiteX0" fmla="*/ 0 w 685800"/>
                <a:gd name="connsiteY0" fmla="*/ 707509 h 1850509"/>
                <a:gd name="connsiteX1" fmla="*/ 492062 w 685800"/>
                <a:gd name="connsiteY1" fmla="*/ 703946 h 1850509"/>
                <a:gd name="connsiteX2" fmla="*/ 502349 w 685800"/>
                <a:gd name="connsiteY2" fmla="*/ 0 h 1850509"/>
                <a:gd name="connsiteX3" fmla="*/ 512779 w 685800"/>
                <a:gd name="connsiteY3" fmla="*/ 712857 h 1850509"/>
                <a:gd name="connsiteX4" fmla="*/ 685800 w 685800"/>
                <a:gd name="connsiteY4" fmla="*/ 707509 h 1850509"/>
                <a:gd name="connsiteX5" fmla="*/ 685800 w 685800"/>
                <a:gd name="connsiteY5" fmla="*/ 1850509 h 1850509"/>
                <a:gd name="connsiteX6" fmla="*/ 0 w 685800"/>
                <a:gd name="connsiteY6" fmla="*/ 1850509 h 1850509"/>
                <a:gd name="connsiteX7" fmla="*/ 0 w 685800"/>
                <a:gd name="connsiteY7" fmla="*/ 707509 h 1850509"/>
                <a:gd name="connsiteX0" fmla="*/ 0 w 685800"/>
                <a:gd name="connsiteY0" fmla="*/ 774339 h 1917339"/>
                <a:gd name="connsiteX1" fmla="*/ 492062 w 685800"/>
                <a:gd name="connsiteY1" fmla="*/ 770776 h 1917339"/>
                <a:gd name="connsiteX2" fmla="*/ 502349 w 685800"/>
                <a:gd name="connsiteY2" fmla="*/ 0 h 1917339"/>
                <a:gd name="connsiteX3" fmla="*/ 512779 w 685800"/>
                <a:gd name="connsiteY3" fmla="*/ 779687 h 1917339"/>
                <a:gd name="connsiteX4" fmla="*/ 685800 w 685800"/>
                <a:gd name="connsiteY4" fmla="*/ 774339 h 1917339"/>
                <a:gd name="connsiteX5" fmla="*/ 685800 w 685800"/>
                <a:gd name="connsiteY5" fmla="*/ 1917339 h 1917339"/>
                <a:gd name="connsiteX6" fmla="*/ 0 w 685800"/>
                <a:gd name="connsiteY6" fmla="*/ 1917339 h 1917339"/>
                <a:gd name="connsiteX7" fmla="*/ 0 w 685800"/>
                <a:gd name="connsiteY7" fmla="*/ 774339 h 1917339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0 w 685800"/>
                <a:gd name="connsiteY6" fmla="*/ 1899518 h 1899518"/>
                <a:gd name="connsiteX7" fmla="*/ 0 w 685800"/>
                <a:gd name="connsiteY7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481632 w 685800"/>
                <a:gd name="connsiteY6" fmla="*/ 1897981 h 1899518"/>
                <a:gd name="connsiteX7" fmla="*/ 0 w 685800"/>
                <a:gd name="connsiteY7" fmla="*/ 1899518 h 1899518"/>
                <a:gd name="connsiteX8" fmla="*/ 0 w 685800"/>
                <a:gd name="connsiteY8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492919 w 685800"/>
                <a:gd name="connsiteY6" fmla="*/ 1893526 h 1899518"/>
                <a:gd name="connsiteX7" fmla="*/ 481632 w 685800"/>
                <a:gd name="connsiteY7" fmla="*/ 1897981 h 1899518"/>
                <a:gd name="connsiteX8" fmla="*/ 0 w 685800"/>
                <a:gd name="connsiteY8" fmla="*/ 1899518 h 1899518"/>
                <a:gd name="connsiteX9" fmla="*/ 0 w 685800"/>
                <a:gd name="connsiteY9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512207 w 685800"/>
                <a:gd name="connsiteY6" fmla="*/ 1897981 h 1899518"/>
                <a:gd name="connsiteX7" fmla="*/ 492919 w 685800"/>
                <a:gd name="connsiteY7" fmla="*/ 1893526 h 1899518"/>
                <a:gd name="connsiteX8" fmla="*/ 481632 w 685800"/>
                <a:gd name="connsiteY8" fmla="*/ 1897981 h 1899518"/>
                <a:gd name="connsiteX9" fmla="*/ 0 w 685800"/>
                <a:gd name="connsiteY9" fmla="*/ 1899518 h 1899518"/>
                <a:gd name="connsiteX10" fmla="*/ 0 w 685800"/>
                <a:gd name="connsiteY10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523637 w 685800"/>
                <a:gd name="connsiteY6" fmla="*/ 1897981 h 1899518"/>
                <a:gd name="connsiteX7" fmla="*/ 512207 w 685800"/>
                <a:gd name="connsiteY7" fmla="*/ 1897981 h 1899518"/>
                <a:gd name="connsiteX8" fmla="*/ 492919 w 685800"/>
                <a:gd name="connsiteY8" fmla="*/ 1893526 h 1899518"/>
                <a:gd name="connsiteX9" fmla="*/ 481632 w 685800"/>
                <a:gd name="connsiteY9" fmla="*/ 1897981 h 1899518"/>
                <a:gd name="connsiteX10" fmla="*/ 0 w 685800"/>
                <a:gd name="connsiteY10" fmla="*/ 1899518 h 1899518"/>
                <a:gd name="connsiteX11" fmla="*/ 0 w 685800"/>
                <a:gd name="connsiteY11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523637 w 685800"/>
                <a:gd name="connsiteY6" fmla="*/ 1897981 h 1899518"/>
                <a:gd name="connsiteX7" fmla="*/ 517922 w 685800"/>
                <a:gd name="connsiteY7" fmla="*/ 1893526 h 1899518"/>
                <a:gd name="connsiteX8" fmla="*/ 512207 w 685800"/>
                <a:gd name="connsiteY8" fmla="*/ 1897981 h 1899518"/>
                <a:gd name="connsiteX9" fmla="*/ 492919 w 685800"/>
                <a:gd name="connsiteY9" fmla="*/ 1893526 h 1899518"/>
                <a:gd name="connsiteX10" fmla="*/ 481632 w 685800"/>
                <a:gd name="connsiteY10" fmla="*/ 1897981 h 1899518"/>
                <a:gd name="connsiteX11" fmla="*/ 0 w 685800"/>
                <a:gd name="connsiteY11" fmla="*/ 1899518 h 1899518"/>
                <a:gd name="connsiteX12" fmla="*/ 0 w 685800"/>
                <a:gd name="connsiteY12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523637 w 685800"/>
                <a:gd name="connsiteY6" fmla="*/ 1897981 h 1899518"/>
                <a:gd name="connsiteX7" fmla="*/ 517922 w 685800"/>
                <a:gd name="connsiteY7" fmla="*/ 1893526 h 1899518"/>
                <a:gd name="connsiteX8" fmla="*/ 512207 w 685800"/>
                <a:gd name="connsiteY8" fmla="*/ 1897981 h 1899518"/>
                <a:gd name="connsiteX9" fmla="*/ 492919 w 685800"/>
                <a:gd name="connsiteY9" fmla="*/ 1893526 h 1899518"/>
                <a:gd name="connsiteX10" fmla="*/ 487632 w 685800"/>
                <a:gd name="connsiteY10" fmla="*/ 1893526 h 1899518"/>
                <a:gd name="connsiteX11" fmla="*/ 481632 w 685800"/>
                <a:gd name="connsiteY11" fmla="*/ 1897981 h 1899518"/>
                <a:gd name="connsiteX12" fmla="*/ 0 w 685800"/>
                <a:gd name="connsiteY12" fmla="*/ 1899518 h 1899518"/>
                <a:gd name="connsiteX13" fmla="*/ 0 w 685800"/>
                <a:gd name="connsiteY13" fmla="*/ 756518 h 1899518"/>
                <a:gd name="connsiteX0" fmla="*/ 0 w 685800"/>
                <a:gd name="connsiteY0" fmla="*/ 756518 h 2071740"/>
                <a:gd name="connsiteX1" fmla="*/ 492062 w 685800"/>
                <a:gd name="connsiteY1" fmla="*/ 752955 h 2071740"/>
                <a:gd name="connsiteX2" fmla="*/ 502635 w 685800"/>
                <a:gd name="connsiteY2" fmla="*/ 0 h 2071740"/>
                <a:gd name="connsiteX3" fmla="*/ 512779 w 685800"/>
                <a:gd name="connsiteY3" fmla="*/ 761866 h 2071740"/>
                <a:gd name="connsiteX4" fmla="*/ 685800 w 685800"/>
                <a:gd name="connsiteY4" fmla="*/ 756518 h 2071740"/>
                <a:gd name="connsiteX5" fmla="*/ 685800 w 685800"/>
                <a:gd name="connsiteY5" fmla="*/ 1899518 h 2071740"/>
                <a:gd name="connsiteX6" fmla="*/ 523637 w 685800"/>
                <a:gd name="connsiteY6" fmla="*/ 1897981 h 2071740"/>
                <a:gd name="connsiteX7" fmla="*/ 517922 w 685800"/>
                <a:gd name="connsiteY7" fmla="*/ 1893526 h 2071740"/>
                <a:gd name="connsiteX8" fmla="*/ 512207 w 685800"/>
                <a:gd name="connsiteY8" fmla="*/ 1897981 h 2071740"/>
                <a:gd name="connsiteX9" fmla="*/ 492919 w 685800"/>
                <a:gd name="connsiteY9" fmla="*/ 1893526 h 2071740"/>
                <a:gd name="connsiteX10" fmla="*/ 482917 w 685800"/>
                <a:gd name="connsiteY10" fmla="*/ 2071740 h 2071740"/>
                <a:gd name="connsiteX11" fmla="*/ 481632 w 685800"/>
                <a:gd name="connsiteY11" fmla="*/ 1897981 h 2071740"/>
                <a:gd name="connsiteX12" fmla="*/ 0 w 685800"/>
                <a:gd name="connsiteY12" fmla="*/ 1899518 h 2071740"/>
                <a:gd name="connsiteX13" fmla="*/ 0 w 685800"/>
                <a:gd name="connsiteY13" fmla="*/ 756518 h 2071740"/>
                <a:gd name="connsiteX0" fmla="*/ 0 w 685800"/>
                <a:gd name="connsiteY0" fmla="*/ 756518 h 2147481"/>
                <a:gd name="connsiteX1" fmla="*/ 492062 w 685800"/>
                <a:gd name="connsiteY1" fmla="*/ 752955 h 2147481"/>
                <a:gd name="connsiteX2" fmla="*/ 502635 w 685800"/>
                <a:gd name="connsiteY2" fmla="*/ 0 h 2147481"/>
                <a:gd name="connsiteX3" fmla="*/ 512779 w 685800"/>
                <a:gd name="connsiteY3" fmla="*/ 761866 h 2147481"/>
                <a:gd name="connsiteX4" fmla="*/ 685800 w 685800"/>
                <a:gd name="connsiteY4" fmla="*/ 756518 h 2147481"/>
                <a:gd name="connsiteX5" fmla="*/ 685800 w 685800"/>
                <a:gd name="connsiteY5" fmla="*/ 1899518 h 2147481"/>
                <a:gd name="connsiteX6" fmla="*/ 523637 w 685800"/>
                <a:gd name="connsiteY6" fmla="*/ 1897981 h 2147481"/>
                <a:gd name="connsiteX7" fmla="*/ 524351 w 685800"/>
                <a:gd name="connsiteY7" fmla="*/ 2147481 h 2147481"/>
                <a:gd name="connsiteX8" fmla="*/ 512207 w 685800"/>
                <a:gd name="connsiteY8" fmla="*/ 1897981 h 2147481"/>
                <a:gd name="connsiteX9" fmla="*/ 492919 w 685800"/>
                <a:gd name="connsiteY9" fmla="*/ 1893526 h 2147481"/>
                <a:gd name="connsiteX10" fmla="*/ 482917 w 685800"/>
                <a:gd name="connsiteY10" fmla="*/ 2071740 h 2147481"/>
                <a:gd name="connsiteX11" fmla="*/ 481632 w 685800"/>
                <a:gd name="connsiteY11" fmla="*/ 1897981 h 2147481"/>
                <a:gd name="connsiteX12" fmla="*/ 0 w 685800"/>
                <a:gd name="connsiteY12" fmla="*/ 1899518 h 2147481"/>
                <a:gd name="connsiteX13" fmla="*/ 0 w 685800"/>
                <a:gd name="connsiteY13" fmla="*/ 756518 h 2147481"/>
                <a:gd name="connsiteX0" fmla="*/ 0 w 685800"/>
                <a:gd name="connsiteY0" fmla="*/ 756518 h 2147481"/>
                <a:gd name="connsiteX1" fmla="*/ 492062 w 685800"/>
                <a:gd name="connsiteY1" fmla="*/ 752955 h 2147481"/>
                <a:gd name="connsiteX2" fmla="*/ 502635 w 685800"/>
                <a:gd name="connsiteY2" fmla="*/ 0 h 2147481"/>
                <a:gd name="connsiteX3" fmla="*/ 512779 w 685800"/>
                <a:gd name="connsiteY3" fmla="*/ 761866 h 2147481"/>
                <a:gd name="connsiteX4" fmla="*/ 685800 w 685800"/>
                <a:gd name="connsiteY4" fmla="*/ 756518 h 2147481"/>
                <a:gd name="connsiteX5" fmla="*/ 685800 w 685800"/>
                <a:gd name="connsiteY5" fmla="*/ 1899518 h 2147481"/>
                <a:gd name="connsiteX6" fmla="*/ 523637 w 685800"/>
                <a:gd name="connsiteY6" fmla="*/ 1897981 h 2147481"/>
                <a:gd name="connsiteX7" fmla="*/ 524351 w 685800"/>
                <a:gd name="connsiteY7" fmla="*/ 2147481 h 2147481"/>
                <a:gd name="connsiteX8" fmla="*/ 512207 w 685800"/>
                <a:gd name="connsiteY8" fmla="*/ 1897981 h 2147481"/>
                <a:gd name="connsiteX9" fmla="*/ 492919 w 685800"/>
                <a:gd name="connsiteY9" fmla="*/ 1893526 h 2147481"/>
                <a:gd name="connsiteX10" fmla="*/ 480774 w 685800"/>
                <a:gd name="connsiteY10" fmla="*/ 2134115 h 2147481"/>
                <a:gd name="connsiteX11" fmla="*/ 481632 w 685800"/>
                <a:gd name="connsiteY11" fmla="*/ 1897981 h 2147481"/>
                <a:gd name="connsiteX12" fmla="*/ 0 w 685800"/>
                <a:gd name="connsiteY12" fmla="*/ 1899518 h 2147481"/>
                <a:gd name="connsiteX13" fmla="*/ 0 w 685800"/>
                <a:gd name="connsiteY13" fmla="*/ 756518 h 2147481"/>
                <a:gd name="connsiteX0" fmla="*/ 0 w 685800"/>
                <a:gd name="connsiteY0" fmla="*/ 756518 h 2174213"/>
                <a:gd name="connsiteX1" fmla="*/ 492062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3637 w 685800"/>
                <a:gd name="connsiteY6" fmla="*/ 1897981 h 2174213"/>
                <a:gd name="connsiteX7" fmla="*/ 524351 w 685800"/>
                <a:gd name="connsiteY7" fmla="*/ 2147481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632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062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3637 w 685800"/>
                <a:gd name="connsiteY6" fmla="*/ 1897981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632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062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632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062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2346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2346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2346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203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203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0632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5062 w 685800"/>
                <a:gd name="connsiteY9" fmla="*/ 1902436 h 2174213"/>
                <a:gd name="connsiteX10" fmla="*/ 480060 w 685800"/>
                <a:gd name="connsiteY10" fmla="*/ 2174213 h 2174213"/>
                <a:gd name="connsiteX11" fmla="*/ 480632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09492 w 685800"/>
                <a:gd name="connsiteY8" fmla="*/ 1897981 h 2174213"/>
                <a:gd name="connsiteX9" fmla="*/ 495062 w 685800"/>
                <a:gd name="connsiteY9" fmla="*/ 1902436 h 2174213"/>
                <a:gd name="connsiteX10" fmla="*/ 480060 w 685800"/>
                <a:gd name="connsiteY10" fmla="*/ 2174213 h 2174213"/>
                <a:gd name="connsiteX11" fmla="*/ 480632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4637 w 685800"/>
                <a:gd name="connsiteY6" fmla="*/ 1906892 h 2174213"/>
                <a:gd name="connsiteX7" fmla="*/ 525065 w 685800"/>
                <a:gd name="connsiteY7" fmla="*/ 2156392 h 2174213"/>
                <a:gd name="connsiteX8" fmla="*/ 509492 w 685800"/>
                <a:gd name="connsiteY8" fmla="*/ 1897981 h 2174213"/>
                <a:gd name="connsiteX9" fmla="*/ 495062 w 685800"/>
                <a:gd name="connsiteY9" fmla="*/ 1902436 h 2174213"/>
                <a:gd name="connsiteX10" fmla="*/ 480060 w 685800"/>
                <a:gd name="connsiteY10" fmla="*/ 2174213 h 2174213"/>
                <a:gd name="connsiteX11" fmla="*/ 480632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4637 w 685800"/>
                <a:gd name="connsiteY6" fmla="*/ 1906892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3351 w 685800"/>
                <a:gd name="connsiteY6" fmla="*/ 1906893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4351 w 685800"/>
                <a:gd name="connsiteY6" fmla="*/ 1902438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4351 w 685800"/>
                <a:gd name="connsiteY6" fmla="*/ 1902438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3351 w 685800"/>
                <a:gd name="connsiteY6" fmla="*/ 1902438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203918"/>
                <a:gd name="connsiteX1" fmla="*/ 492491 w 685800"/>
                <a:gd name="connsiteY1" fmla="*/ 752955 h 2203918"/>
                <a:gd name="connsiteX2" fmla="*/ 502635 w 685800"/>
                <a:gd name="connsiteY2" fmla="*/ 0 h 2203918"/>
                <a:gd name="connsiteX3" fmla="*/ 512350 w 685800"/>
                <a:gd name="connsiteY3" fmla="*/ 761866 h 2203918"/>
                <a:gd name="connsiteX4" fmla="*/ 685800 w 685800"/>
                <a:gd name="connsiteY4" fmla="*/ 756518 h 2203918"/>
                <a:gd name="connsiteX5" fmla="*/ 685800 w 685800"/>
                <a:gd name="connsiteY5" fmla="*/ 1899518 h 2203918"/>
                <a:gd name="connsiteX6" fmla="*/ 523351 w 685800"/>
                <a:gd name="connsiteY6" fmla="*/ 1902438 h 2203918"/>
                <a:gd name="connsiteX7" fmla="*/ 525494 w 685800"/>
                <a:gd name="connsiteY7" fmla="*/ 2192034 h 2203918"/>
                <a:gd name="connsiteX8" fmla="*/ 509492 w 685800"/>
                <a:gd name="connsiteY8" fmla="*/ 1897981 h 2203918"/>
                <a:gd name="connsiteX9" fmla="*/ 495062 w 685800"/>
                <a:gd name="connsiteY9" fmla="*/ 1902436 h 2203918"/>
                <a:gd name="connsiteX10" fmla="*/ 480060 w 685800"/>
                <a:gd name="connsiteY10" fmla="*/ 2174213 h 2203918"/>
                <a:gd name="connsiteX11" fmla="*/ 480632 w 685800"/>
                <a:gd name="connsiteY11" fmla="*/ 1902436 h 2203918"/>
                <a:gd name="connsiteX12" fmla="*/ 0 w 685800"/>
                <a:gd name="connsiteY12" fmla="*/ 1899518 h 2203918"/>
                <a:gd name="connsiteX13" fmla="*/ 0 w 685800"/>
                <a:gd name="connsiteY13" fmla="*/ 756518 h 2203918"/>
                <a:gd name="connsiteX0" fmla="*/ 0 w 685800"/>
                <a:gd name="connsiteY0" fmla="*/ 756518 h 2203918"/>
                <a:gd name="connsiteX1" fmla="*/ 492491 w 685800"/>
                <a:gd name="connsiteY1" fmla="*/ 752955 h 2203918"/>
                <a:gd name="connsiteX2" fmla="*/ 502635 w 685800"/>
                <a:gd name="connsiteY2" fmla="*/ 0 h 2203918"/>
                <a:gd name="connsiteX3" fmla="*/ 512350 w 685800"/>
                <a:gd name="connsiteY3" fmla="*/ 761866 h 2203918"/>
                <a:gd name="connsiteX4" fmla="*/ 685800 w 685800"/>
                <a:gd name="connsiteY4" fmla="*/ 756518 h 2203918"/>
                <a:gd name="connsiteX5" fmla="*/ 685800 w 685800"/>
                <a:gd name="connsiteY5" fmla="*/ 1899518 h 2203918"/>
                <a:gd name="connsiteX6" fmla="*/ 523351 w 685800"/>
                <a:gd name="connsiteY6" fmla="*/ 1902438 h 2203918"/>
                <a:gd name="connsiteX7" fmla="*/ 525494 w 685800"/>
                <a:gd name="connsiteY7" fmla="*/ 2192034 h 2203918"/>
                <a:gd name="connsiteX8" fmla="*/ 509492 w 685800"/>
                <a:gd name="connsiteY8" fmla="*/ 1897981 h 2203918"/>
                <a:gd name="connsiteX9" fmla="*/ 495062 w 685800"/>
                <a:gd name="connsiteY9" fmla="*/ 1902436 h 2203918"/>
                <a:gd name="connsiteX10" fmla="*/ 479489 w 685800"/>
                <a:gd name="connsiteY10" fmla="*/ 2196489 h 2203918"/>
                <a:gd name="connsiteX11" fmla="*/ 480632 w 685800"/>
                <a:gd name="connsiteY11" fmla="*/ 1902436 h 2203918"/>
                <a:gd name="connsiteX12" fmla="*/ 0 w 685800"/>
                <a:gd name="connsiteY12" fmla="*/ 1899518 h 2203918"/>
                <a:gd name="connsiteX13" fmla="*/ 0 w 685800"/>
                <a:gd name="connsiteY13" fmla="*/ 756518 h 2203918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3351 w 685800"/>
                <a:gd name="connsiteY6" fmla="*/ 1902438 h 2241043"/>
                <a:gd name="connsiteX7" fmla="*/ 525494 w 685800"/>
                <a:gd name="connsiteY7" fmla="*/ 2192034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3351 w 685800"/>
                <a:gd name="connsiteY6" fmla="*/ 1902438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5923 w 685800"/>
                <a:gd name="connsiteY6" fmla="*/ 1902438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5923 w 685800"/>
                <a:gd name="connsiteY6" fmla="*/ 1902438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4351 w 685800"/>
                <a:gd name="connsiteY6" fmla="*/ 1897983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4351 w 685800"/>
                <a:gd name="connsiteY6" fmla="*/ 1897983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4351 w 685800"/>
                <a:gd name="connsiteY6" fmla="*/ 1897983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4351 w 685800"/>
                <a:gd name="connsiteY6" fmla="*/ 1897983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196489"/>
                <a:gd name="connsiteX1" fmla="*/ 492491 w 685800"/>
                <a:gd name="connsiteY1" fmla="*/ 752955 h 2196489"/>
                <a:gd name="connsiteX2" fmla="*/ 502635 w 685800"/>
                <a:gd name="connsiteY2" fmla="*/ 0 h 2196489"/>
                <a:gd name="connsiteX3" fmla="*/ 512350 w 685800"/>
                <a:gd name="connsiteY3" fmla="*/ 761866 h 2196489"/>
                <a:gd name="connsiteX4" fmla="*/ 685800 w 685800"/>
                <a:gd name="connsiteY4" fmla="*/ 756518 h 2196489"/>
                <a:gd name="connsiteX5" fmla="*/ 685800 w 685800"/>
                <a:gd name="connsiteY5" fmla="*/ 1899518 h 2196489"/>
                <a:gd name="connsiteX6" fmla="*/ 524351 w 685800"/>
                <a:gd name="connsiteY6" fmla="*/ 1897983 h 2196489"/>
                <a:gd name="connsiteX7" fmla="*/ 525637 w 685800"/>
                <a:gd name="connsiteY7" fmla="*/ 2196489 h 2196489"/>
                <a:gd name="connsiteX8" fmla="*/ 509492 w 685800"/>
                <a:gd name="connsiteY8" fmla="*/ 1897981 h 2196489"/>
                <a:gd name="connsiteX9" fmla="*/ 495062 w 685800"/>
                <a:gd name="connsiteY9" fmla="*/ 1902436 h 2196489"/>
                <a:gd name="connsiteX10" fmla="*/ 479489 w 685800"/>
                <a:gd name="connsiteY10" fmla="*/ 2196489 h 2196489"/>
                <a:gd name="connsiteX11" fmla="*/ 480632 w 685800"/>
                <a:gd name="connsiteY11" fmla="*/ 1902436 h 2196489"/>
                <a:gd name="connsiteX12" fmla="*/ 0 w 685800"/>
                <a:gd name="connsiteY12" fmla="*/ 1899518 h 2196489"/>
                <a:gd name="connsiteX13" fmla="*/ 0 w 685800"/>
                <a:gd name="connsiteY13" fmla="*/ 756518 h 2196489"/>
                <a:gd name="connsiteX0" fmla="*/ 0 w 685800"/>
                <a:gd name="connsiteY0" fmla="*/ 756518 h 2196489"/>
                <a:gd name="connsiteX1" fmla="*/ 492491 w 685800"/>
                <a:gd name="connsiteY1" fmla="*/ 752955 h 2196489"/>
                <a:gd name="connsiteX2" fmla="*/ 502635 w 685800"/>
                <a:gd name="connsiteY2" fmla="*/ 0 h 2196489"/>
                <a:gd name="connsiteX3" fmla="*/ 512350 w 685800"/>
                <a:gd name="connsiteY3" fmla="*/ 761866 h 2196489"/>
                <a:gd name="connsiteX4" fmla="*/ 685800 w 685800"/>
                <a:gd name="connsiteY4" fmla="*/ 756518 h 2196489"/>
                <a:gd name="connsiteX5" fmla="*/ 685800 w 685800"/>
                <a:gd name="connsiteY5" fmla="*/ 1899518 h 2196489"/>
                <a:gd name="connsiteX6" fmla="*/ 524351 w 685800"/>
                <a:gd name="connsiteY6" fmla="*/ 1897983 h 2196489"/>
                <a:gd name="connsiteX7" fmla="*/ 525637 w 685800"/>
                <a:gd name="connsiteY7" fmla="*/ 2196489 h 2196489"/>
                <a:gd name="connsiteX8" fmla="*/ 509492 w 685800"/>
                <a:gd name="connsiteY8" fmla="*/ 1897981 h 2196489"/>
                <a:gd name="connsiteX9" fmla="*/ 495062 w 685800"/>
                <a:gd name="connsiteY9" fmla="*/ 1902436 h 2196489"/>
                <a:gd name="connsiteX10" fmla="*/ 479489 w 685800"/>
                <a:gd name="connsiteY10" fmla="*/ 2196489 h 2196489"/>
                <a:gd name="connsiteX11" fmla="*/ 480632 w 685800"/>
                <a:gd name="connsiteY11" fmla="*/ 1902436 h 2196489"/>
                <a:gd name="connsiteX12" fmla="*/ 0 w 685800"/>
                <a:gd name="connsiteY12" fmla="*/ 1899518 h 2196489"/>
                <a:gd name="connsiteX13" fmla="*/ 0 w 685800"/>
                <a:gd name="connsiteY13" fmla="*/ 756518 h 2196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5800" h="2196489">
                  <a:moveTo>
                    <a:pt x="0" y="756518"/>
                  </a:moveTo>
                  <a:lnTo>
                    <a:pt x="492491" y="752955"/>
                  </a:lnTo>
                  <a:lnTo>
                    <a:pt x="502635" y="0"/>
                  </a:lnTo>
                  <a:lnTo>
                    <a:pt x="512350" y="761866"/>
                  </a:lnTo>
                  <a:lnTo>
                    <a:pt x="685800" y="756518"/>
                  </a:lnTo>
                  <a:lnTo>
                    <a:pt x="685800" y="1899518"/>
                  </a:lnTo>
                  <a:lnTo>
                    <a:pt x="524351" y="1897983"/>
                  </a:lnTo>
                  <a:cubicBezTo>
                    <a:pt x="525256" y="2105900"/>
                    <a:pt x="524732" y="1961840"/>
                    <a:pt x="525637" y="2196489"/>
                  </a:cubicBezTo>
                  <a:lnTo>
                    <a:pt x="509492" y="1897981"/>
                  </a:lnTo>
                  <a:lnTo>
                    <a:pt x="495062" y="1902436"/>
                  </a:lnTo>
                  <a:lnTo>
                    <a:pt x="479489" y="2196489"/>
                  </a:lnTo>
                  <a:cubicBezTo>
                    <a:pt x="479918" y="2031641"/>
                    <a:pt x="479774" y="2125203"/>
                    <a:pt x="480632" y="1902436"/>
                  </a:cubicBezTo>
                  <a:lnTo>
                    <a:pt x="0" y="1899518"/>
                  </a:lnTo>
                  <a:lnTo>
                    <a:pt x="0" y="7565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0" name="Picture 2" descr="D:\1540\4652-01 HCRMA PMC Project\PMP\_tabs covers etc\Logos\HCRMA White.png"/>
            <p:cNvPicPr>
              <a:picLocks noChangeAspect="1" noChangeArrowheads="1"/>
            </p:cNvPicPr>
            <p:nvPr userDrawn="1"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3088" y="5877694"/>
              <a:ext cx="2558410" cy="754345"/>
            </a:xfrm>
            <a:prstGeom prst="rect">
              <a:avLst/>
            </a:prstGeom>
            <a:noFill/>
          </p:spPr>
        </p:pic>
      </p:grpSp>
      <p:sp>
        <p:nvSpPr>
          <p:cNvPr id="6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513160" y="6096000"/>
            <a:ext cx="628649" cy="5360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0" i="0">
                <a:solidFill>
                  <a:schemeClr val="tx1">
                    <a:lumMod val="9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1141808" y="6180413"/>
            <a:ext cx="35111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http://www.hcrma.net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3" r:id="rId14"/>
    <p:sldLayoutId id="2147483665" r:id="rId15"/>
    <p:sldLayoutId id="2147483669" r:id="rId16"/>
    <p:sldLayoutId id="2147483670" r:id="rId17"/>
    <p:sldLayoutId id="2147483658" r:id="rId18"/>
    <p:sldLayoutId id="2147483659" r:id="rId19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1" i="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1" i="0" u="none" kern="1200" cap="small" baseline="0">
          <a:solidFill>
            <a:srgbClr val="FFFF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" panose="05000000000000000000" pitchFamily="2" charset="2"/>
        <a:buChar char="q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" panose="05000000000000000000" pitchFamily="2" charset="2"/>
        <a:buChar char="§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Courier New" panose="02070309020205020404" pitchFamily="49" charset="0"/>
        <a:buChar char="o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" y="5782377"/>
            <a:ext cx="9144000" cy="933383"/>
            <a:chOff x="0" y="5782377"/>
            <a:chExt cx="9144000" cy="933383"/>
          </a:xfrm>
        </p:grpSpPr>
        <p:sp>
          <p:nvSpPr>
            <p:cNvPr id="17" name="Freeform 16"/>
            <p:cNvSpPr/>
            <p:nvPr userDrawn="1"/>
          </p:nvSpPr>
          <p:spPr>
            <a:xfrm>
              <a:off x="0" y="5782377"/>
              <a:ext cx="9144000" cy="933383"/>
            </a:xfrm>
            <a:custGeom>
              <a:avLst/>
              <a:gdLst>
                <a:gd name="connsiteX0" fmla="*/ 0 w 685800"/>
                <a:gd name="connsiteY0" fmla="*/ 0 h 1143000"/>
                <a:gd name="connsiteX1" fmla="*/ 685800 w 685800"/>
                <a:gd name="connsiteY1" fmla="*/ 0 h 1143000"/>
                <a:gd name="connsiteX2" fmla="*/ 685800 w 685800"/>
                <a:gd name="connsiteY2" fmla="*/ 1143000 h 1143000"/>
                <a:gd name="connsiteX3" fmla="*/ 0 w 685800"/>
                <a:gd name="connsiteY3" fmla="*/ 1143000 h 1143000"/>
                <a:gd name="connsiteX4" fmla="*/ 0 w 685800"/>
                <a:gd name="connsiteY4" fmla="*/ 0 h 1143000"/>
                <a:gd name="connsiteX0" fmla="*/ 0 w 685800"/>
                <a:gd name="connsiteY0" fmla="*/ 0 h 1143000"/>
                <a:gd name="connsiteX1" fmla="*/ 685800 w 685800"/>
                <a:gd name="connsiteY1" fmla="*/ 0 h 1143000"/>
                <a:gd name="connsiteX2" fmla="*/ 685800 w 685800"/>
                <a:gd name="connsiteY2" fmla="*/ 1143000 h 1143000"/>
                <a:gd name="connsiteX3" fmla="*/ 336868 w 685800"/>
                <a:gd name="connsiteY3" fmla="*/ 1143000 h 1143000"/>
                <a:gd name="connsiteX4" fmla="*/ 0 w 685800"/>
                <a:gd name="connsiteY4" fmla="*/ 1143000 h 1143000"/>
                <a:gd name="connsiteX5" fmla="*/ 0 w 685800"/>
                <a:gd name="connsiteY5" fmla="*/ 0 h 1143000"/>
                <a:gd name="connsiteX0" fmla="*/ 0 w 685800"/>
                <a:gd name="connsiteY0" fmla="*/ 0 h 1143000"/>
                <a:gd name="connsiteX1" fmla="*/ 685800 w 685800"/>
                <a:gd name="connsiteY1" fmla="*/ 0 h 1143000"/>
                <a:gd name="connsiteX2" fmla="*/ 685800 w 685800"/>
                <a:gd name="connsiteY2" fmla="*/ 1143000 h 1143000"/>
                <a:gd name="connsiteX3" fmla="*/ 329248 w 685800"/>
                <a:gd name="connsiteY3" fmla="*/ 979170 h 1143000"/>
                <a:gd name="connsiteX4" fmla="*/ 0 w 685800"/>
                <a:gd name="connsiteY4" fmla="*/ 1143000 h 1143000"/>
                <a:gd name="connsiteX5" fmla="*/ 0 w 685800"/>
                <a:gd name="connsiteY5" fmla="*/ 0 h 1143000"/>
                <a:gd name="connsiteX0" fmla="*/ 0 w 685800"/>
                <a:gd name="connsiteY0" fmla="*/ 0 h 1143000"/>
                <a:gd name="connsiteX1" fmla="*/ 685800 w 685800"/>
                <a:gd name="connsiteY1" fmla="*/ 0 h 1143000"/>
                <a:gd name="connsiteX2" fmla="*/ 685800 w 685800"/>
                <a:gd name="connsiteY2" fmla="*/ 1143000 h 1143000"/>
                <a:gd name="connsiteX3" fmla="*/ 0 w 685800"/>
                <a:gd name="connsiteY3" fmla="*/ 1143000 h 1143000"/>
                <a:gd name="connsiteX4" fmla="*/ 0 w 685800"/>
                <a:gd name="connsiteY4" fmla="*/ 0 h 1143000"/>
                <a:gd name="connsiteX0" fmla="*/ 0 w 685800"/>
                <a:gd name="connsiteY0" fmla="*/ 0 h 1143000"/>
                <a:gd name="connsiteX1" fmla="*/ 501777 w 685800"/>
                <a:gd name="connsiteY1" fmla="*/ 5348 h 1143000"/>
                <a:gd name="connsiteX2" fmla="*/ 685800 w 685800"/>
                <a:gd name="connsiteY2" fmla="*/ 0 h 1143000"/>
                <a:gd name="connsiteX3" fmla="*/ 685800 w 685800"/>
                <a:gd name="connsiteY3" fmla="*/ 1143000 h 1143000"/>
                <a:gd name="connsiteX4" fmla="*/ 0 w 685800"/>
                <a:gd name="connsiteY4" fmla="*/ 1143000 h 1143000"/>
                <a:gd name="connsiteX5" fmla="*/ 0 w 685800"/>
                <a:gd name="connsiteY5" fmla="*/ 0 h 1143000"/>
                <a:gd name="connsiteX0" fmla="*/ 0 w 685800"/>
                <a:gd name="connsiteY0" fmla="*/ 3563 h 1146563"/>
                <a:gd name="connsiteX1" fmla="*/ 493205 w 685800"/>
                <a:gd name="connsiteY1" fmla="*/ 0 h 1146563"/>
                <a:gd name="connsiteX2" fmla="*/ 501777 w 685800"/>
                <a:gd name="connsiteY2" fmla="*/ 8911 h 1146563"/>
                <a:gd name="connsiteX3" fmla="*/ 685800 w 685800"/>
                <a:gd name="connsiteY3" fmla="*/ 3563 h 1146563"/>
                <a:gd name="connsiteX4" fmla="*/ 685800 w 685800"/>
                <a:gd name="connsiteY4" fmla="*/ 1146563 h 1146563"/>
                <a:gd name="connsiteX5" fmla="*/ 0 w 685800"/>
                <a:gd name="connsiteY5" fmla="*/ 1146563 h 1146563"/>
                <a:gd name="connsiteX6" fmla="*/ 0 w 685800"/>
                <a:gd name="connsiteY6" fmla="*/ 3563 h 1146563"/>
                <a:gd name="connsiteX0" fmla="*/ 0 w 685800"/>
                <a:gd name="connsiteY0" fmla="*/ 3563 h 1146563"/>
                <a:gd name="connsiteX1" fmla="*/ 493205 w 685800"/>
                <a:gd name="connsiteY1" fmla="*/ 0 h 1146563"/>
                <a:gd name="connsiteX2" fmla="*/ 501777 w 685800"/>
                <a:gd name="connsiteY2" fmla="*/ 8911 h 1146563"/>
                <a:gd name="connsiteX3" fmla="*/ 511493 w 685800"/>
                <a:gd name="connsiteY3" fmla="*/ 8911 h 1146563"/>
                <a:gd name="connsiteX4" fmla="*/ 685800 w 685800"/>
                <a:gd name="connsiteY4" fmla="*/ 3563 h 1146563"/>
                <a:gd name="connsiteX5" fmla="*/ 685800 w 685800"/>
                <a:gd name="connsiteY5" fmla="*/ 1146563 h 1146563"/>
                <a:gd name="connsiteX6" fmla="*/ 0 w 685800"/>
                <a:gd name="connsiteY6" fmla="*/ 1146563 h 1146563"/>
                <a:gd name="connsiteX7" fmla="*/ 0 w 685800"/>
                <a:gd name="connsiteY7" fmla="*/ 3563 h 1146563"/>
                <a:gd name="connsiteX0" fmla="*/ 0 w 685800"/>
                <a:gd name="connsiteY0" fmla="*/ 707509 h 1850509"/>
                <a:gd name="connsiteX1" fmla="*/ 493205 w 685800"/>
                <a:gd name="connsiteY1" fmla="*/ 703946 h 1850509"/>
                <a:gd name="connsiteX2" fmla="*/ 502349 w 685800"/>
                <a:gd name="connsiteY2" fmla="*/ 0 h 1850509"/>
                <a:gd name="connsiteX3" fmla="*/ 511493 w 685800"/>
                <a:gd name="connsiteY3" fmla="*/ 712857 h 1850509"/>
                <a:gd name="connsiteX4" fmla="*/ 685800 w 685800"/>
                <a:gd name="connsiteY4" fmla="*/ 707509 h 1850509"/>
                <a:gd name="connsiteX5" fmla="*/ 685800 w 685800"/>
                <a:gd name="connsiteY5" fmla="*/ 1850509 h 1850509"/>
                <a:gd name="connsiteX6" fmla="*/ 0 w 685800"/>
                <a:gd name="connsiteY6" fmla="*/ 1850509 h 1850509"/>
                <a:gd name="connsiteX7" fmla="*/ 0 w 685800"/>
                <a:gd name="connsiteY7" fmla="*/ 707509 h 1850509"/>
                <a:gd name="connsiteX0" fmla="*/ 0 w 685800"/>
                <a:gd name="connsiteY0" fmla="*/ 707509 h 1850509"/>
                <a:gd name="connsiteX1" fmla="*/ 492062 w 685800"/>
                <a:gd name="connsiteY1" fmla="*/ 703946 h 1850509"/>
                <a:gd name="connsiteX2" fmla="*/ 502349 w 685800"/>
                <a:gd name="connsiteY2" fmla="*/ 0 h 1850509"/>
                <a:gd name="connsiteX3" fmla="*/ 511493 w 685800"/>
                <a:gd name="connsiteY3" fmla="*/ 712857 h 1850509"/>
                <a:gd name="connsiteX4" fmla="*/ 685800 w 685800"/>
                <a:gd name="connsiteY4" fmla="*/ 707509 h 1850509"/>
                <a:gd name="connsiteX5" fmla="*/ 685800 w 685800"/>
                <a:gd name="connsiteY5" fmla="*/ 1850509 h 1850509"/>
                <a:gd name="connsiteX6" fmla="*/ 0 w 685800"/>
                <a:gd name="connsiteY6" fmla="*/ 1850509 h 1850509"/>
                <a:gd name="connsiteX7" fmla="*/ 0 w 685800"/>
                <a:gd name="connsiteY7" fmla="*/ 707509 h 1850509"/>
                <a:gd name="connsiteX0" fmla="*/ 0 w 685800"/>
                <a:gd name="connsiteY0" fmla="*/ 707509 h 1850509"/>
                <a:gd name="connsiteX1" fmla="*/ 492062 w 685800"/>
                <a:gd name="connsiteY1" fmla="*/ 703946 h 1850509"/>
                <a:gd name="connsiteX2" fmla="*/ 502349 w 685800"/>
                <a:gd name="connsiteY2" fmla="*/ 0 h 1850509"/>
                <a:gd name="connsiteX3" fmla="*/ 512779 w 685800"/>
                <a:gd name="connsiteY3" fmla="*/ 712857 h 1850509"/>
                <a:gd name="connsiteX4" fmla="*/ 685800 w 685800"/>
                <a:gd name="connsiteY4" fmla="*/ 707509 h 1850509"/>
                <a:gd name="connsiteX5" fmla="*/ 685800 w 685800"/>
                <a:gd name="connsiteY5" fmla="*/ 1850509 h 1850509"/>
                <a:gd name="connsiteX6" fmla="*/ 0 w 685800"/>
                <a:gd name="connsiteY6" fmla="*/ 1850509 h 1850509"/>
                <a:gd name="connsiteX7" fmla="*/ 0 w 685800"/>
                <a:gd name="connsiteY7" fmla="*/ 707509 h 1850509"/>
                <a:gd name="connsiteX0" fmla="*/ 0 w 685800"/>
                <a:gd name="connsiteY0" fmla="*/ 774339 h 1917339"/>
                <a:gd name="connsiteX1" fmla="*/ 492062 w 685800"/>
                <a:gd name="connsiteY1" fmla="*/ 770776 h 1917339"/>
                <a:gd name="connsiteX2" fmla="*/ 502349 w 685800"/>
                <a:gd name="connsiteY2" fmla="*/ 0 h 1917339"/>
                <a:gd name="connsiteX3" fmla="*/ 512779 w 685800"/>
                <a:gd name="connsiteY3" fmla="*/ 779687 h 1917339"/>
                <a:gd name="connsiteX4" fmla="*/ 685800 w 685800"/>
                <a:gd name="connsiteY4" fmla="*/ 774339 h 1917339"/>
                <a:gd name="connsiteX5" fmla="*/ 685800 w 685800"/>
                <a:gd name="connsiteY5" fmla="*/ 1917339 h 1917339"/>
                <a:gd name="connsiteX6" fmla="*/ 0 w 685800"/>
                <a:gd name="connsiteY6" fmla="*/ 1917339 h 1917339"/>
                <a:gd name="connsiteX7" fmla="*/ 0 w 685800"/>
                <a:gd name="connsiteY7" fmla="*/ 774339 h 1917339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0 w 685800"/>
                <a:gd name="connsiteY6" fmla="*/ 1899518 h 1899518"/>
                <a:gd name="connsiteX7" fmla="*/ 0 w 685800"/>
                <a:gd name="connsiteY7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481632 w 685800"/>
                <a:gd name="connsiteY6" fmla="*/ 1897981 h 1899518"/>
                <a:gd name="connsiteX7" fmla="*/ 0 w 685800"/>
                <a:gd name="connsiteY7" fmla="*/ 1899518 h 1899518"/>
                <a:gd name="connsiteX8" fmla="*/ 0 w 685800"/>
                <a:gd name="connsiteY8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492919 w 685800"/>
                <a:gd name="connsiteY6" fmla="*/ 1893526 h 1899518"/>
                <a:gd name="connsiteX7" fmla="*/ 481632 w 685800"/>
                <a:gd name="connsiteY7" fmla="*/ 1897981 h 1899518"/>
                <a:gd name="connsiteX8" fmla="*/ 0 w 685800"/>
                <a:gd name="connsiteY8" fmla="*/ 1899518 h 1899518"/>
                <a:gd name="connsiteX9" fmla="*/ 0 w 685800"/>
                <a:gd name="connsiteY9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512207 w 685800"/>
                <a:gd name="connsiteY6" fmla="*/ 1897981 h 1899518"/>
                <a:gd name="connsiteX7" fmla="*/ 492919 w 685800"/>
                <a:gd name="connsiteY7" fmla="*/ 1893526 h 1899518"/>
                <a:gd name="connsiteX8" fmla="*/ 481632 w 685800"/>
                <a:gd name="connsiteY8" fmla="*/ 1897981 h 1899518"/>
                <a:gd name="connsiteX9" fmla="*/ 0 w 685800"/>
                <a:gd name="connsiteY9" fmla="*/ 1899518 h 1899518"/>
                <a:gd name="connsiteX10" fmla="*/ 0 w 685800"/>
                <a:gd name="connsiteY10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523637 w 685800"/>
                <a:gd name="connsiteY6" fmla="*/ 1897981 h 1899518"/>
                <a:gd name="connsiteX7" fmla="*/ 512207 w 685800"/>
                <a:gd name="connsiteY7" fmla="*/ 1897981 h 1899518"/>
                <a:gd name="connsiteX8" fmla="*/ 492919 w 685800"/>
                <a:gd name="connsiteY8" fmla="*/ 1893526 h 1899518"/>
                <a:gd name="connsiteX9" fmla="*/ 481632 w 685800"/>
                <a:gd name="connsiteY9" fmla="*/ 1897981 h 1899518"/>
                <a:gd name="connsiteX10" fmla="*/ 0 w 685800"/>
                <a:gd name="connsiteY10" fmla="*/ 1899518 h 1899518"/>
                <a:gd name="connsiteX11" fmla="*/ 0 w 685800"/>
                <a:gd name="connsiteY11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523637 w 685800"/>
                <a:gd name="connsiteY6" fmla="*/ 1897981 h 1899518"/>
                <a:gd name="connsiteX7" fmla="*/ 517922 w 685800"/>
                <a:gd name="connsiteY7" fmla="*/ 1893526 h 1899518"/>
                <a:gd name="connsiteX8" fmla="*/ 512207 w 685800"/>
                <a:gd name="connsiteY8" fmla="*/ 1897981 h 1899518"/>
                <a:gd name="connsiteX9" fmla="*/ 492919 w 685800"/>
                <a:gd name="connsiteY9" fmla="*/ 1893526 h 1899518"/>
                <a:gd name="connsiteX10" fmla="*/ 481632 w 685800"/>
                <a:gd name="connsiteY10" fmla="*/ 1897981 h 1899518"/>
                <a:gd name="connsiteX11" fmla="*/ 0 w 685800"/>
                <a:gd name="connsiteY11" fmla="*/ 1899518 h 1899518"/>
                <a:gd name="connsiteX12" fmla="*/ 0 w 685800"/>
                <a:gd name="connsiteY12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523637 w 685800"/>
                <a:gd name="connsiteY6" fmla="*/ 1897981 h 1899518"/>
                <a:gd name="connsiteX7" fmla="*/ 517922 w 685800"/>
                <a:gd name="connsiteY7" fmla="*/ 1893526 h 1899518"/>
                <a:gd name="connsiteX8" fmla="*/ 512207 w 685800"/>
                <a:gd name="connsiteY8" fmla="*/ 1897981 h 1899518"/>
                <a:gd name="connsiteX9" fmla="*/ 492919 w 685800"/>
                <a:gd name="connsiteY9" fmla="*/ 1893526 h 1899518"/>
                <a:gd name="connsiteX10" fmla="*/ 487632 w 685800"/>
                <a:gd name="connsiteY10" fmla="*/ 1893526 h 1899518"/>
                <a:gd name="connsiteX11" fmla="*/ 481632 w 685800"/>
                <a:gd name="connsiteY11" fmla="*/ 1897981 h 1899518"/>
                <a:gd name="connsiteX12" fmla="*/ 0 w 685800"/>
                <a:gd name="connsiteY12" fmla="*/ 1899518 h 1899518"/>
                <a:gd name="connsiteX13" fmla="*/ 0 w 685800"/>
                <a:gd name="connsiteY13" fmla="*/ 756518 h 1899518"/>
                <a:gd name="connsiteX0" fmla="*/ 0 w 685800"/>
                <a:gd name="connsiteY0" fmla="*/ 756518 h 2071740"/>
                <a:gd name="connsiteX1" fmla="*/ 492062 w 685800"/>
                <a:gd name="connsiteY1" fmla="*/ 752955 h 2071740"/>
                <a:gd name="connsiteX2" fmla="*/ 502635 w 685800"/>
                <a:gd name="connsiteY2" fmla="*/ 0 h 2071740"/>
                <a:gd name="connsiteX3" fmla="*/ 512779 w 685800"/>
                <a:gd name="connsiteY3" fmla="*/ 761866 h 2071740"/>
                <a:gd name="connsiteX4" fmla="*/ 685800 w 685800"/>
                <a:gd name="connsiteY4" fmla="*/ 756518 h 2071740"/>
                <a:gd name="connsiteX5" fmla="*/ 685800 w 685800"/>
                <a:gd name="connsiteY5" fmla="*/ 1899518 h 2071740"/>
                <a:gd name="connsiteX6" fmla="*/ 523637 w 685800"/>
                <a:gd name="connsiteY6" fmla="*/ 1897981 h 2071740"/>
                <a:gd name="connsiteX7" fmla="*/ 517922 w 685800"/>
                <a:gd name="connsiteY7" fmla="*/ 1893526 h 2071740"/>
                <a:gd name="connsiteX8" fmla="*/ 512207 w 685800"/>
                <a:gd name="connsiteY8" fmla="*/ 1897981 h 2071740"/>
                <a:gd name="connsiteX9" fmla="*/ 492919 w 685800"/>
                <a:gd name="connsiteY9" fmla="*/ 1893526 h 2071740"/>
                <a:gd name="connsiteX10" fmla="*/ 482917 w 685800"/>
                <a:gd name="connsiteY10" fmla="*/ 2071740 h 2071740"/>
                <a:gd name="connsiteX11" fmla="*/ 481632 w 685800"/>
                <a:gd name="connsiteY11" fmla="*/ 1897981 h 2071740"/>
                <a:gd name="connsiteX12" fmla="*/ 0 w 685800"/>
                <a:gd name="connsiteY12" fmla="*/ 1899518 h 2071740"/>
                <a:gd name="connsiteX13" fmla="*/ 0 w 685800"/>
                <a:gd name="connsiteY13" fmla="*/ 756518 h 2071740"/>
                <a:gd name="connsiteX0" fmla="*/ 0 w 685800"/>
                <a:gd name="connsiteY0" fmla="*/ 756518 h 2147481"/>
                <a:gd name="connsiteX1" fmla="*/ 492062 w 685800"/>
                <a:gd name="connsiteY1" fmla="*/ 752955 h 2147481"/>
                <a:gd name="connsiteX2" fmla="*/ 502635 w 685800"/>
                <a:gd name="connsiteY2" fmla="*/ 0 h 2147481"/>
                <a:gd name="connsiteX3" fmla="*/ 512779 w 685800"/>
                <a:gd name="connsiteY3" fmla="*/ 761866 h 2147481"/>
                <a:gd name="connsiteX4" fmla="*/ 685800 w 685800"/>
                <a:gd name="connsiteY4" fmla="*/ 756518 h 2147481"/>
                <a:gd name="connsiteX5" fmla="*/ 685800 w 685800"/>
                <a:gd name="connsiteY5" fmla="*/ 1899518 h 2147481"/>
                <a:gd name="connsiteX6" fmla="*/ 523637 w 685800"/>
                <a:gd name="connsiteY6" fmla="*/ 1897981 h 2147481"/>
                <a:gd name="connsiteX7" fmla="*/ 524351 w 685800"/>
                <a:gd name="connsiteY7" fmla="*/ 2147481 h 2147481"/>
                <a:gd name="connsiteX8" fmla="*/ 512207 w 685800"/>
                <a:gd name="connsiteY8" fmla="*/ 1897981 h 2147481"/>
                <a:gd name="connsiteX9" fmla="*/ 492919 w 685800"/>
                <a:gd name="connsiteY9" fmla="*/ 1893526 h 2147481"/>
                <a:gd name="connsiteX10" fmla="*/ 482917 w 685800"/>
                <a:gd name="connsiteY10" fmla="*/ 2071740 h 2147481"/>
                <a:gd name="connsiteX11" fmla="*/ 481632 w 685800"/>
                <a:gd name="connsiteY11" fmla="*/ 1897981 h 2147481"/>
                <a:gd name="connsiteX12" fmla="*/ 0 w 685800"/>
                <a:gd name="connsiteY12" fmla="*/ 1899518 h 2147481"/>
                <a:gd name="connsiteX13" fmla="*/ 0 w 685800"/>
                <a:gd name="connsiteY13" fmla="*/ 756518 h 2147481"/>
                <a:gd name="connsiteX0" fmla="*/ 0 w 685800"/>
                <a:gd name="connsiteY0" fmla="*/ 756518 h 2147481"/>
                <a:gd name="connsiteX1" fmla="*/ 492062 w 685800"/>
                <a:gd name="connsiteY1" fmla="*/ 752955 h 2147481"/>
                <a:gd name="connsiteX2" fmla="*/ 502635 w 685800"/>
                <a:gd name="connsiteY2" fmla="*/ 0 h 2147481"/>
                <a:gd name="connsiteX3" fmla="*/ 512779 w 685800"/>
                <a:gd name="connsiteY3" fmla="*/ 761866 h 2147481"/>
                <a:gd name="connsiteX4" fmla="*/ 685800 w 685800"/>
                <a:gd name="connsiteY4" fmla="*/ 756518 h 2147481"/>
                <a:gd name="connsiteX5" fmla="*/ 685800 w 685800"/>
                <a:gd name="connsiteY5" fmla="*/ 1899518 h 2147481"/>
                <a:gd name="connsiteX6" fmla="*/ 523637 w 685800"/>
                <a:gd name="connsiteY6" fmla="*/ 1897981 h 2147481"/>
                <a:gd name="connsiteX7" fmla="*/ 524351 w 685800"/>
                <a:gd name="connsiteY7" fmla="*/ 2147481 h 2147481"/>
                <a:gd name="connsiteX8" fmla="*/ 512207 w 685800"/>
                <a:gd name="connsiteY8" fmla="*/ 1897981 h 2147481"/>
                <a:gd name="connsiteX9" fmla="*/ 492919 w 685800"/>
                <a:gd name="connsiteY9" fmla="*/ 1893526 h 2147481"/>
                <a:gd name="connsiteX10" fmla="*/ 480774 w 685800"/>
                <a:gd name="connsiteY10" fmla="*/ 2134115 h 2147481"/>
                <a:gd name="connsiteX11" fmla="*/ 481632 w 685800"/>
                <a:gd name="connsiteY11" fmla="*/ 1897981 h 2147481"/>
                <a:gd name="connsiteX12" fmla="*/ 0 w 685800"/>
                <a:gd name="connsiteY12" fmla="*/ 1899518 h 2147481"/>
                <a:gd name="connsiteX13" fmla="*/ 0 w 685800"/>
                <a:gd name="connsiteY13" fmla="*/ 756518 h 2147481"/>
                <a:gd name="connsiteX0" fmla="*/ 0 w 685800"/>
                <a:gd name="connsiteY0" fmla="*/ 756518 h 2174213"/>
                <a:gd name="connsiteX1" fmla="*/ 492062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3637 w 685800"/>
                <a:gd name="connsiteY6" fmla="*/ 1897981 h 2174213"/>
                <a:gd name="connsiteX7" fmla="*/ 524351 w 685800"/>
                <a:gd name="connsiteY7" fmla="*/ 2147481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632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062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3637 w 685800"/>
                <a:gd name="connsiteY6" fmla="*/ 1897981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632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062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632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062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2346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2346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2346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203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203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0632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5062 w 685800"/>
                <a:gd name="connsiteY9" fmla="*/ 1902436 h 2174213"/>
                <a:gd name="connsiteX10" fmla="*/ 480060 w 685800"/>
                <a:gd name="connsiteY10" fmla="*/ 2174213 h 2174213"/>
                <a:gd name="connsiteX11" fmla="*/ 480632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09492 w 685800"/>
                <a:gd name="connsiteY8" fmla="*/ 1897981 h 2174213"/>
                <a:gd name="connsiteX9" fmla="*/ 495062 w 685800"/>
                <a:gd name="connsiteY9" fmla="*/ 1902436 h 2174213"/>
                <a:gd name="connsiteX10" fmla="*/ 480060 w 685800"/>
                <a:gd name="connsiteY10" fmla="*/ 2174213 h 2174213"/>
                <a:gd name="connsiteX11" fmla="*/ 480632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4637 w 685800"/>
                <a:gd name="connsiteY6" fmla="*/ 1906892 h 2174213"/>
                <a:gd name="connsiteX7" fmla="*/ 525065 w 685800"/>
                <a:gd name="connsiteY7" fmla="*/ 2156392 h 2174213"/>
                <a:gd name="connsiteX8" fmla="*/ 509492 w 685800"/>
                <a:gd name="connsiteY8" fmla="*/ 1897981 h 2174213"/>
                <a:gd name="connsiteX9" fmla="*/ 495062 w 685800"/>
                <a:gd name="connsiteY9" fmla="*/ 1902436 h 2174213"/>
                <a:gd name="connsiteX10" fmla="*/ 480060 w 685800"/>
                <a:gd name="connsiteY10" fmla="*/ 2174213 h 2174213"/>
                <a:gd name="connsiteX11" fmla="*/ 480632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4637 w 685800"/>
                <a:gd name="connsiteY6" fmla="*/ 1906892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3351 w 685800"/>
                <a:gd name="connsiteY6" fmla="*/ 1906893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4351 w 685800"/>
                <a:gd name="connsiteY6" fmla="*/ 1902438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4351 w 685800"/>
                <a:gd name="connsiteY6" fmla="*/ 1902438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3351 w 685800"/>
                <a:gd name="connsiteY6" fmla="*/ 1902438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203918"/>
                <a:gd name="connsiteX1" fmla="*/ 492491 w 685800"/>
                <a:gd name="connsiteY1" fmla="*/ 752955 h 2203918"/>
                <a:gd name="connsiteX2" fmla="*/ 502635 w 685800"/>
                <a:gd name="connsiteY2" fmla="*/ 0 h 2203918"/>
                <a:gd name="connsiteX3" fmla="*/ 512350 w 685800"/>
                <a:gd name="connsiteY3" fmla="*/ 761866 h 2203918"/>
                <a:gd name="connsiteX4" fmla="*/ 685800 w 685800"/>
                <a:gd name="connsiteY4" fmla="*/ 756518 h 2203918"/>
                <a:gd name="connsiteX5" fmla="*/ 685800 w 685800"/>
                <a:gd name="connsiteY5" fmla="*/ 1899518 h 2203918"/>
                <a:gd name="connsiteX6" fmla="*/ 523351 w 685800"/>
                <a:gd name="connsiteY6" fmla="*/ 1902438 h 2203918"/>
                <a:gd name="connsiteX7" fmla="*/ 525494 w 685800"/>
                <a:gd name="connsiteY7" fmla="*/ 2192034 h 2203918"/>
                <a:gd name="connsiteX8" fmla="*/ 509492 w 685800"/>
                <a:gd name="connsiteY8" fmla="*/ 1897981 h 2203918"/>
                <a:gd name="connsiteX9" fmla="*/ 495062 w 685800"/>
                <a:gd name="connsiteY9" fmla="*/ 1902436 h 2203918"/>
                <a:gd name="connsiteX10" fmla="*/ 480060 w 685800"/>
                <a:gd name="connsiteY10" fmla="*/ 2174213 h 2203918"/>
                <a:gd name="connsiteX11" fmla="*/ 480632 w 685800"/>
                <a:gd name="connsiteY11" fmla="*/ 1902436 h 2203918"/>
                <a:gd name="connsiteX12" fmla="*/ 0 w 685800"/>
                <a:gd name="connsiteY12" fmla="*/ 1899518 h 2203918"/>
                <a:gd name="connsiteX13" fmla="*/ 0 w 685800"/>
                <a:gd name="connsiteY13" fmla="*/ 756518 h 2203918"/>
                <a:gd name="connsiteX0" fmla="*/ 0 w 685800"/>
                <a:gd name="connsiteY0" fmla="*/ 756518 h 2203918"/>
                <a:gd name="connsiteX1" fmla="*/ 492491 w 685800"/>
                <a:gd name="connsiteY1" fmla="*/ 752955 h 2203918"/>
                <a:gd name="connsiteX2" fmla="*/ 502635 w 685800"/>
                <a:gd name="connsiteY2" fmla="*/ 0 h 2203918"/>
                <a:gd name="connsiteX3" fmla="*/ 512350 w 685800"/>
                <a:gd name="connsiteY3" fmla="*/ 761866 h 2203918"/>
                <a:gd name="connsiteX4" fmla="*/ 685800 w 685800"/>
                <a:gd name="connsiteY4" fmla="*/ 756518 h 2203918"/>
                <a:gd name="connsiteX5" fmla="*/ 685800 w 685800"/>
                <a:gd name="connsiteY5" fmla="*/ 1899518 h 2203918"/>
                <a:gd name="connsiteX6" fmla="*/ 523351 w 685800"/>
                <a:gd name="connsiteY6" fmla="*/ 1902438 h 2203918"/>
                <a:gd name="connsiteX7" fmla="*/ 525494 w 685800"/>
                <a:gd name="connsiteY7" fmla="*/ 2192034 h 2203918"/>
                <a:gd name="connsiteX8" fmla="*/ 509492 w 685800"/>
                <a:gd name="connsiteY8" fmla="*/ 1897981 h 2203918"/>
                <a:gd name="connsiteX9" fmla="*/ 495062 w 685800"/>
                <a:gd name="connsiteY9" fmla="*/ 1902436 h 2203918"/>
                <a:gd name="connsiteX10" fmla="*/ 479489 w 685800"/>
                <a:gd name="connsiteY10" fmla="*/ 2196489 h 2203918"/>
                <a:gd name="connsiteX11" fmla="*/ 480632 w 685800"/>
                <a:gd name="connsiteY11" fmla="*/ 1902436 h 2203918"/>
                <a:gd name="connsiteX12" fmla="*/ 0 w 685800"/>
                <a:gd name="connsiteY12" fmla="*/ 1899518 h 2203918"/>
                <a:gd name="connsiteX13" fmla="*/ 0 w 685800"/>
                <a:gd name="connsiteY13" fmla="*/ 756518 h 2203918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3351 w 685800"/>
                <a:gd name="connsiteY6" fmla="*/ 1902438 h 2241043"/>
                <a:gd name="connsiteX7" fmla="*/ 525494 w 685800"/>
                <a:gd name="connsiteY7" fmla="*/ 2192034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3351 w 685800"/>
                <a:gd name="connsiteY6" fmla="*/ 1902438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5923 w 685800"/>
                <a:gd name="connsiteY6" fmla="*/ 1902438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5923 w 685800"/>
                <a:gd name="connsiteY6" fmla="*/ 1902438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4351 w 685800"/>
                <a:gd name="connsiteY6" fmla="*/ 1897983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4351 w 685800"/>
                <a:gd name="connsiteY6" fmla="*/ 1897983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4351 w 685800"/>
                <a:gd name="connsiteY6" fmla="*/ 1897983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4351 w 685800"/>
                <a:gd name="connsiteY6" fmla="*/ 1897983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196489"/>
                <a:gd name="connsiteX1" fmla="*/ 492491 w 685800"/>
                <a:gd name="connsiteY1" fmla="*/ 752955 h 2196489"/>
                <a:gd name="connsiteX2" fmla="*/ 502635 w 685800"/>
                <a:gd name="connsiteY2" fmla="*/ 0 h 2196489"/>
                <a:gd name="connsiteX3" fmla="*/ 512350 w 685800"/>
                <a:gd name="connsiteY3" fmla="*/ 761866 h 2196489"/>
                <a:gd name="connsiteX4" fmla="*/ 685800 w 685800"/>
                <a:gd name="connsiteY4" fmla="*/ 756518 h 2196489"/>
                <a:gd name="connsiteX5" fmla="*/ 685800 w 685800"/>
                <a:gd name="connsiteY5" fmla="*/ 1899518 h 2196489"/>
                <a:gd name="connsiteX6" fmla="*/ 524351 w 685800"/>
                <a:gd name="connsiteY6" fmla="*/ 1897983 h 2196489"/>
                <a:gd name="connsiteX7" fmla="*/ 525637 w 685800"/>
                <a:gd name="connsiteY7" fmla="*/ 2196489 h 2196489"/>
                <a:gd name="connsiteX8" fmla="*/ 509492 w 685800"/>
                <a:gd name="connsiteY8" fmla="*/ 1897981 h 2196489"/>
                <a:gd name="connsiteX9" fmla="*/ 495062 w 685800"/>
                <a:gd name="connsiteY9" fmla="*/ 1902436 h 2196489"/>
                <a:gd name="connsiteX10" fmla="*/ 479489 w 685800"/>
                <a:gd name="connsiteY10" fmla="*/ 2196489 h 2196489"/>
                <a:gd name="connsiteX11" fmla="*/ 480632 w 685800"/>
                <a:gd name="connsiteY11" fmla="*/ 1902436 h 2196489"/>
                <a:gd name="connsiteX12" fmla="*/ 0 w 685800"/>
                <a:gd name="connsiteY12" fmla="*/ 1899518 h 2196489"/>
                <a:gd name="connsiteX13" fmla="*/ 0 w 685800"/>
                <a:gd name="connsiteY13" fmla="*/ 756518 h 2196489"/>
                <a:gd name="connsiteX0" fmla="*/ 0 w 685800"/>
                <a:gd name="connsiteY0" fmla="*/ 756518 h 2196489"/>
                <a:gd name="connsiteX1" fmla="*/ 492491 w 685800"/>
                <a:gd name="connsiteY1" fmla="*/ 752955 h 2196489"/>
                <a:gd name="connsiteX2" fmla="*/ 502635 w 685800"/>
                <a:gd name="connsiteY2" fmla="*/ 0 h 2196489"/>
                <a:gd name="connsiteX3" fmla="*/ 512350 w 685800"/>
                <a:gd name="connsiteY3" fmla="*/ 761866 h 2196489"/>
                <a:gd name="connsiteX4" fmla="*/ 685800 w 685800"/>
                <a:gd name="connsiteY4" fmla="*/ 756518 h 2196489"/>
                <a:gd name="connsiteX5" fmla="*/ 685800 w 685800"/>
                <a:gd name="connsiteY5" fmla="*/ 1899518 h 2196489"/>
                <a:gd name="connsiteX6" fmla="*/ 524351 w 685800"/>
                <a:gd name="connsiteY6" fmla="*/ 1897983 h 2196489"/>
                <a:gd name="connsiteX7" fmla="*/ 525637 w 685800"/>
                <a:gd name="connsiteY7" fmla="*/ 2196489 h 2196489"/>
                <a:gd name="connsiteX8" fmla="*/ 509492 w 685800"/>
                <a:gd name="connsiteY8" fmla="*/ 1897981 h 2196489"/>
                <a:gd name="connsiteX9" fmla="*/ 495062 w 685800"/>
                <a:gd name="connsiteY9" fmla="*/ 1902436 h 2196489"/>
                <a:gd name="connsiteX10" fmla="*/ 479489 w 685800"/>
                <a:gd name="connsiteY10" fmla="*/ 2196489 h 2196489"/>
                <a:gd name="connsiteX11" fmla="*/ 480632 w 685800"/>
                <a:gd name="connsiteY11" fmla="*/ 1902436 h 2196489"/>
                <a:gd name="connsiteX12" fmla="*/ 0 w 685800"/>
                <a:gd name="connsiteY12" fmla="*/ 1899518 h 2196489"/>
                <a:gd name="connsiteX13" fmla="*/ 0 w 685800"/>
                <a:gd name="connsiteY13" fmla="*/ 756518 h 2196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5800" h="2196489">
                  <a:moveTo>
                    <a:pt x="0" y="756518"/>
                  </a:moveTo>
                  <a:lnTo>
                    <a:pt x="492491" y="752955"/>
                  </a:lnTo>
                  <a:lnTo>
                    <a:pt x="502635" y="0"/>
                  </a:lnTo>
                  <a:lnTo>
                    <a:pt x="512350" y="761866"/>
                  </a:lnTo>
                  <a:lnTo>
                    <a:pt x="685800" y="756518"/>
                  </a:lnTo>
                  <a:lnTo>
                    <a:pt x="685800" y="1899518"/>
                  </a:lnTo>
                  <a:lnTo>
                    <a:pt x="524351" y="1897983"/>
                  </a:lnTo>
                  <a:cubicBezTo>
                    <a:pt x="525256" y="2105900"/>
                    <a:pt x="524732" y="1961840"/>
                    <a:pt x="525637" y="2196489"/>
                  </a:cubicBezTo>
                  <a:lnTo>
                    <a:pt x="509492" y="1897981"/>
                  </a:lnTo>
                  <a:lnTo>
                    <a:pt x="495062" y="1902436"/>
                  </a:lnTo>
                  <a:lnTo>
                    <a:pt x="479489" y="2196489"/>
                  </a:lnTo>
                  <a:cubicBezTo>
                    <a:pt x="479918" y="2031641"/>
                    <a:pt x="479774" y="2125203"/>
                    <a:pt x="480632" y="1902436"/>
                  </a:cubicBezTo>
                  <a:lnTo>
                    <a:pt x="0" y="1899518"/>
                  </a:lnTo>
                  <a:lnTo>
                    <a:pt x="0" y="7565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2" descr="D:\1540\4652-01 HCRMA PMC Project\PMP\_tabs covers etc\Logos\HCRMA White.png"/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3088" y="5877694"/>
              <a:ext cx="2558410" cy="754345"/>
            </a:xfrm>
            <a:prstGeom prst="rect">
              <a:avLst/>
            </a:prstGeom>
            <a:noFill/>
          </p:spPr>
        </p:pic>
      </p:grpSp>
      <p:sp>
        <p:nvSpPr>
          <p:cNvPr id="19" name="TextBox 18"/>
          <p:cNvSpPr txBox="1"/>
          <p:nvPr/>
        </p:nvSpPr>
        <p:spPr>
          <a:xfrm>
            <a:off x="1141808" y="6180413"/>
            <a:ext cx="35111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http://www.hcrma.net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3BF2B8-11EF-0C6D-9EBC-78BB4C391B2A}"/>
              </a:ext>
            </a:extLst>
          </p:cNvPr>
          <p:cNvSpPr/>
          <p:nvPr/>
        </p:nvSpPr>
        <p:spPr>
          <a:xfrm>
            <a:off x="990144" y="5092723"/>
            <a:ext cx="7163702" cy="647793"/>
          </a:xfrm>
          <a:prstGeom prst="rect">
            <a:avLst/>
          </a:prstGeom>
          <a:solidFill>
            <a:srgbClr val="007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</a:pPr>
            <a:r>
              <a:rPr lang="en-US" sz="3600" cap="all" dirty="0">
                <a:ln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Section F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467D1C-6AEF-7C16-3E59-5390F1E33A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71" y="15865"/>
            <a:ext cx="7882848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499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26315" y="1099029"/>
            <a:ext cx="8891357" cy="58840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u="sng" dirty="0"/>
              <a:t>PROJECT LIMITS:</a:t>
            </a:r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1400" dirty="0">
                <a:solidFill>
                  <a:schemeClr val="tx1"/>
                </a:solidFill>
              </a:rPr>
              <a:t>FROM: I-2, ~1 MILES EAST OF MILE 1 EAST</a:t>
            </a:r>
          </a:p>
          <a:p>
            <a:pPr marL="0" indent="0">
              <a:buNone/>
            </a:pPr>
            <a:r>
              <a:rPr lang="en-US" sz="1400" dirty="0">
                <a:solidFill>
                  <a:schemeClr val="tx1"/>
                </a:solidFill>
              </a:rPr>
              <a:t>	TO: SH 68, ~0.88 MILES NORTH OF FM 2812</a:t>
            </a:r>
          </a:p>
          <a:p>
            <a:pPr marL="0" indent="0">
              <a:buNone/>
            </a:pPr>
            <a:r>
              <a:rPr lang="en-US" sz="1600" u="sng" dirty="0"/>
              <a:t>LENGTH:</a:t>
            </a:r>
            <a:r>
              <a:rPr lang="en-US" sz="1600" dirty="0"/>
              <a:t> </a:t>
            </a:r>
            <a:r>
              <a:rPr lang="en-US" sz="1400" dirty="0">
                <a:solidFill>
                  <a:schemeClr val="tx1"/>
                </a:solidFill>
              </a:rPr>
              <a:t>22.53 MILES</a:t>
            </a:r>
          </a:p>
          <a:p>
            <a:pPr marL="0" indent="0">
              <a:buNone/>
            </a:pPr>
            <a:r>
              <a:rPr lang="en-US" sz="1600" u="sng" dirty="0"/>
              <a:t>ESTIMATED COST:</a:t>
            </a:r>
            <a:r>
              <a:rPr lang="en-US" sz="1600" dirty="0"/>
              <a:t> </a:t>
            </a:r>
            <a:r>
              <a:rPr lang="en-US" sz="1400" dirty="0">
                <a:solidFill>
                  <a:schemeClr val="tx1"/>
                </a:solidFill>
              </a:rPr>
              <a:t>$934,100,700.00</a:t>
            </a:r>
            <a:endParaRPr lang="en-US" sz="14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600" u="sng" dirty="0"/>
              <a:t>PROPOSED LETTING DATE:</a:t>
            </a:r>
            <a:r>
              <a:rPr lang="en-US" sz="1600" dirty="0"/>
              <a:t> </a:t>
            </a:r>
            <a:r>
              <a:rPr lang="en-US" sz="1400" dirty="0">
                <a:solidFill>
                  <a:schemeClr val="tx1"/>
                </a:solidFill>
              </a:rPr>
              <a:t>FY 2037</a:t>
            </a:r>
            <a:endParaRPr lang="en-US" sz="1400" dirty="0"/>
          </a:p>
          <a:p>
            <a:pPr marL="0" indent="0">
              <a:buNone/>
            </a:pPr>
            <a:r>
              <a:rPr lang="en-US" sz="1600" u="sng" dirty="0"/>
              <a:t>NEXT STEPS:</a:t>
            </a:r>
          </a:p>
          <a:p>
            <a:r>
              <a:rPr lang="en-US" sz="1400" dirty="0">
                <a:solidFill>
                  <a:schemeClr val="tx1"/>
                </a:solidFill>
              </a:rPr>
              <a:t>EXECUTE ENVIRONMENTAL CLEARANCE</a:t>
            </a:r>
          </a:p>
          <a:p>
            <a:pPr marL="0" indent="0">
              <a:buNone/>
            </a:pPr>
            <a:r>
              <a:rPr lang="en-US" sz="1400" dirty="0">
                <a:solidFill>
                  <a:schemeClr val="tx1"/>
                </a:solidFill>
              </a:rPr>
              <a:t>       CONTRACT AND BEGIN PROCESS</a:t>
            </a:r>
          </a:p>
          <a:p>
            <a:r>
              <a:rPr lang="en-US" sz="1400" dirty="0">
                <a:solidFill>
                  <a:schemeClr val="tx1"/>
                </a:solidFill>
              </a:rPr>
              <a:t>DEFINE FINAL ROUTE AS PART OF PROCESS</a:t>
            </a:r>
            <a:endParaRPr lang="en-US" sz="1400" dirty="0"/>
          </a:p>
          <a:p>
            <a:pPr marL="0" indent="0">
              <a:buNone/>
            </a:pPr>
            <a:r>
              <a:rPr lang="en-US" sz="1600" u="sng" dirty="0"/>
              <a:t>CHALLENGES:</a:t>
            </a:r>
          </a:p>
          <a:p>
            <a:r>
              <a:rPr lang="en-US" sz="1400">
                <a:solidFill>
                  <a:schemeClr val="tx1"/>
                </a:solidFill>
              </a:rPr>
              <a:t>TO BE DETERMINED BASED ON </a:t>
            </a:r>
          </a:p>
          <a:p>
            <a:pPr marL="0" indent="0">
              <a:buNone/>
            </a:pPr>
            <a:r>
              <a:rPr lang="en-US" sz="1400">
                <a:solidFill>
                  <a:schemeClr val="tx1"/>
                </a:solidFill>
              </a:rPr>
              <a:t>       FINAL ROUTE</a:t>
            </a:r>
          </a:p>
          <a:p>
            <a:pPr marL="0" indent="0">
              <a:buNone/>
            </a:pPr>
            <a:endParaRPr lang="en-US" sz="31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34F1E2E-55D4-0D63-BC1B-9022AE1EADCD}"/>
              </a:ext>
            </a:extLst>
          </p:cNvPr>
          <p:cNvSpPr txBox="1">
            <a:spLocks/>
          </p:cNvSpPr>
          <p:nvPr/>
        </p:nvSpPr>
        <p:spPr>
          <a:xfrm>
            <a:off x="5519887" y="1099029"/>
            <a:ext cx="2612337" cy="3728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400" b="1" i="0" u="none" kern="1200" cap="small" baseline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q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§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Courier New" panose="02070309020205020404" pitchFamily="49" charset="0"/>
              <a:buChar char="o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sz="2000" dirty="0"/>
              <a:t>COST BREAKDOWN: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1971004-AB5B-6C16-82D2-CDEF3569F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17813"/>
              </p:ext>
            </p:extLst>
          </p:nvPr>
        </p:nvGraphicFramePr>
        <p:xfrm>
          <a:off x="4634437" y="1471846"/>
          <a:ext cx="4383236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59919">
                  <a:extLst>
                    <a:ext uri="{9D8B030D-6E8A-4147-A177-3AD203B41FA5}">
                      <a16:colId xmlns:a16="http://schemas.microsoft.com/office/drawing/2014/main" val="3786804416"/>
                    </a:ext>
                  </a:extLst>
                </a:gridCol>
                <a:gridCol w="1623317">
                  <a:extLst>
                    <a:ext uri="{9D8B030D-6E8A-4147-A177-3AD203B41FA5}">
                      <a16:colId xmlns:a16="http://schemas.microsoft.com/office/drawing/2014/main" val="30827173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MANAGEMENT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$8,786,700.00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287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PRELIMINARY ENGINEERING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$29,289,000.00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94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FINAL DESIGN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$41,004,600.00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835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ROW ACQUISITION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$163,800,000.00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685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UTILITY RELOCATION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$29,289,000.00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061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$615,069,000.00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8736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CONSTRUCTION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$46,862,400.00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362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TOTAL DEVELOPMENT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$934,100,700.00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337828"/>
                  </a:ext>
                </a:extLst>
              </a:tr>
            </a:tbl>
          </a:graphicData>
        </a:graphic>
      </p:graphicFrame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9D518C5-EC2C-7A46-D191-02C5D379EC7C}"/>
              </a:ext>
            </a:extLst>
          </p:cNvPr>
          <p:cNvSpPr txBox="1">
            <a:spLocks/>
          </p:cNvSpPr>
          <p:nvPr/>
        </p:nvSpPr>
        <p:spPr>
          <a:xfrm>
            <a:off x="4450027" y="4930958"/>
            <a:ext cx="4567645" cy="14361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400" b="1" i="0" u="none" kern="1200" cap="small" baseline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q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§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Courier New" panose="02070309020205020404" pitchFamily="49" charset="0"/>
              <a:buChar char="o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sz="1600" dirty="0"/>
              <a:t>PROPOSED FUNDING:</a:t>
            </a:r>
          </a:p>
          <a:p>
            <a:r>
              <a:rPr lang="en-US" sz="1400" dirty="0">
                <a:solidFill>
                  <a:schemeClr val="tx1"/>
                </a:solidFill>
              </a:rPr>
              <a:t>TOLL REVENUE BONDS</a:t>
            </a:r>
          </a:p>
          <a:p>
            <a:pPr marL="0" indent="0">
              <a:buFont typeface="Wingdings 3" charset="2"/>
              <a:buNone/>
            </a:pPr>
            <a:endParaRPr lang="en-US" sz="2200" dirty="0"/>
          </a:p>
          <a:p>
            <a:pPr marL="0" indent="0">
              <a:buFont typeface="Wingdings 3" charset="2"/>
              <a:buNone/>
            </a:pPr>
            <a:endParaRPr lang="en-US" sz="2200" dirty="0"/>
          </a:p>
          <a:p>
            <a:pPr marL="0" indent="0">
              <a:buFont typeface="Wingdings 3" charset="2"/>
              <a:buNone/>
            </a:pPr>
            <a:endParaRPr lang="en-US" sz="2200" dirty="0"/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4F9E3922-E4B2-8468-FB49-B6C56736D182}"/>
              </a:ext>
            </a:extLst>
          </p:cNvPr>
          <p:cNvSpPr>
            <a:spLocks noChangeAspect="1"/>
          </p:cNvSpPr>
          <p:nvPr/>
        </p:nvSpPr>
        <p:spPr>
          <a:xfrm>
            <a:off x="8278810" y="5365159"/>
            <a:ext cx="457200" cy="457200"/>
          </a:xfrm>
          <a:prstGeom prst="flowChartConnector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AF1607-C0D2-9CAD-E3E0-4F21464C00C9}"/>
              </a:ext>
            </a:extLst>
          </p:cNvPr>
          <p:cNvSpPr txBox="1"/>
          <p:nvPr/>
        </p:nvSpPr>
        <p:spPr>
          <a:xfrm>
            <a:off x="7937382" y="4995827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PRIORITY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644F76-9DBE-7D8F-E611-61200B4C8E88}"/>
              </a:ext>
            </a:extLst>
          </p:cNvPr>
          <p:cNvSpPr/>
          <p:nvPr/>
        </p:nvSpPr>
        <p:spPr>
          <a:xfrm>
            <a:off x="990143" y="89848"/>
            <a:ext cx="7163702" cy="647793"/>
          </a:xfrm>
          <a:prstGeom prst="rect">
            <a:avLst/>
          </a:prstGeom>
          <a:solidFill>
            <a:srgbClr val="007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</a:pPr>
            <a:r>
              <a:rPr lang="en-US" sz="3600" cap="all" dirty="0">
                <a:ln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Section F</a:t>
            </a:r>
          </a:p>
        </p:txBody>
      </p:sp>
    </p:spTree>
    <p:extLst>
      <p:ext uri="{BB962C8B-B14F-4D97-AF65-F5344CB8AC3E}">
        <p14:creationId xmlns:p14="http://schemas.microsoft.com/office/powerpoint/2010/main" val="1194612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478CBB3-73F7-4AE4-8F66-D704F33A81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61666</TotalTime>
  <Words>130</Words>
  <Application>Microsoft Office PowerPoint</Application>
  <PresentationFormat>Letter Paper (8.5x11 in)</PresentationFormat>
  <Paragraphs>42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Calibri</vt:lpstr>
      <vt:lpstr>Cambria</vt:lpstr>
      <vt:lpstr>Century Gothic</vt:lpstr>
      <vt:lpstr>Courier New</vt:lpstr>
      <vt:lpstr>Wingdings</vt:lpstr>
      <vt:lpstr>Wingdings 3</vt:lpstr>
      <vt:lpstr>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Company Name</dc:title>
  <dc:creator>Eric Davila</dc:creator>
  <cp:lastModifiedBy>Ruben Alfaro</cp:lastModifiedBy>
  <cp:revision>497</cp:revision>
  <cp:lastPrinted>2024-11-19T20:32:32Z</cp:lastPrinted>
  <dcterms:modified xsi:type="dcterms:W3CDTF">2026-07-27T13:40:56Z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TC034172229991</vt:lpwstr>
  </property>
</Properties>
</file>