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2"/>
  </p:sldMasterIdLst>
  <p:notesMasterIdLst>
    <p:notesMasterId r:id="rId5"/>
  </p:notesMasterIdLst>
  <p:handoutMasterIdLst>
    <p:handoutMasterId r:id="rId6"/>
  </p:handoutMasterIdLst>
  <p:sldIdLst>
    <p:sldId id="362" r:id="rId3"/>
    <p:sldId id="363" r:id="rId4"/>
  </p:sldIdLst>
  <p:sldSz cx="9144000" cy="6858000" type="letter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 userDrawn="1">
          <p15:clr>
            <a:srgbClr val="A4A3A4"/>
          </p15:clr>
        </p15:guide>
        <p15:guide id="2" pos="230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FFEA"/>
    <a:srgbClr val="0072FF"/>
    <a:srgbClr val="F07302"/>
    <a:srgbClr val="37AE00"/>
    <a:srgbClr val="FFFF00"/>
    <a:srgbClr val="FFFFFF"/>
    <a:srgbClr val="FF7F7F"/>
    <a:srgbClr val="EE00A9"/>
    <a:srgbClr val="E87216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36" autoAdjust="0"/>
    <p:restoredTop sz="98494" autoAdjust="0"/>
  </p:normalViewPr>
  <p:slideViewPr>
    <p:cSldViewPr snapToGrid="0">
      <p:cViewPr varScale="1">
        <p:scale>
          <a:sx n="96" d="100"/>
          <a:sy n="96" d="100"/>
        </p:scale>
        <p:origin x="2268" y="3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-3780" y="-7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8"/>
          </a:xfrm>
          <a:prstGeom prst="rect">
            <a:avLst/>
          </a:prstGeom>
        </p:spPr>
        <p:txBody>
          <a:bodyPr vert="horz" lIns="96650" tIns="48325" rIns="96650" bIns="4832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9" y="0"/>
            <a:ext cx="3169920" cy="481728"/>
          </a:xfrm>
          <a:prstGeom prst="rect">
            <a:avLst/>
          </a:prstGeom>
        </p:spPr>
        <p:txBody>
          <a:bodyPr vert="horz" lIns="96650" tIns="48325" rIns="96650" bIns="48325" rtlCol="0"/>
          <a:lstStyle>
            <a:lvl1pPr algn="r">
              <a:defRPr sz="1200"/>
            </a:lvl1pPr>
          </a:lstStyle>
          <a:p>
            <a:fld id="{2BCAFC7A-71DD-4C2C-B63D-60FDC7DD544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5"/>
            <a:ext cx="3169920" cy="481727"/>
          </a:xfrm>
          <a:prstGeom prst="rect">
            <a:avLst/>
          </a:prstGeom>
        </p:spPr>
        <p:txBody>
          <a:bodyPr vert="horz" lIns="96650" tIns="48325" rIns="96650" bIns="4832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9" y="9119475"/>
            <a:ext cx="3169920" cy="481727"/>
          </a:xfrm>
          <a:prstGeom prst="rect">
            <a:avLst/>
          </a:prstGeom>
        </p:spPr>
        <p:txBody>
          <a:bodyPr vert="horz" lIns="96650" tIns="48325" rIns="96650" bIns="48325" rtlCol="0" anchor="b"/>
          <a:lstStyle>
            <a:lvl1pPr algn="r">
              <a:defRPr sz="1200"/>
            </a:lvl1pPr>
          </a:lstStyle>
          <a:p>
            <a:fld id="{DA6FC261-E491-4C42-A663-B95247CC46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0316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8"/>
          </a:xfrm>
          <a:prstGeom prst="rect">
            <a:avLst/>
          </a:prstGeom>
        </p:spPr>
        <p:txBody>
          <a:bodyPr vert="horz" lIns="96650" tIns="48325" rIns="96650" bIns="4832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9" y="0"/>
            <a:ext cx="3169920" cy="481728"/>
          </a:xfrm>
          <a:prstGeom prst="rect">
            <a:avLst/>
          </a:prstGeom>
        </p:spPr>
        <p:txBody>
          <a:bodyPr vert="horz" lIns="96650" tIns="48325" rIns="96650" bIns="48325" rtlCol="0"/>
          <a:lstStyle>
            <a:lvl1pPr algn="r">
              <a:defRPr sz="1200"/>
            </a:lvl1pPr>
          </a:lstStyle>
          <a:p>
            <a:fld id="{D85ECAFD-F005-4163-B10D-85806DC43F93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0" tIns="48325" rIns="96650" bIns="4832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2"/>
          </a:xfrm>
          <a:prstGeom prst="rect">
            <a:avLst/>
          </a:prstGeom>
        </p:spPr>
        <p:txBody>
          <a:bodyPr vert="horz" lIns="96650" tIns="48325" rIns="96650" bIns="4832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5"/>
            <a:ext cx="3169920" cy="481727"/>
          </a:xfrm>
          <a:prstGeom prst="rect">
            <a:avLst/>
          </a:prstGeom>
        </p:spPr>
        <p:txBody>
          <a:bodyPr vert="horz" lIns="96650" tIns="48325" rIns="96650" bIns="4832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9" y="9119475"/>
            <a:ext cx="3169920" cy="481727"/>
          </a:xfrm>
          <a:prstGeom prst="rect">
            <a:avLst/>
          </a:prstGeom>
        </p:spPr>
        <p:txBody>
          <a:bodyPr vert="horz" lIns="96650" tIns="48325" rIns="96650" bIns="48325" rtlCol="0" anchor="b"/>
          <a:lstStyle>
            <a:lvl1pPr algn="r">
              <a:defRPr sz="1200"/>
            </a:lvl1pPr>
          </a:lstStyle>
          <a:p>
            <a:fld id="{333E963C-1534-4F8D-B2A7-66D81AA259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850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97013" y="1200150"/>
            <a:ext cx="4321175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7B995-136A-4A15-87A5-26420C3C102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8328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97013" y="1200150"/>
            <a:ext cx="4321175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7B995-136A-4A15-87A5-26420C3C102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576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6" y="1447800"/>
            <a:ext cx="6619244" cy="3329581"/>
          </a:xfrm>
        </p:spPr>
        <p:txBody>
          <a:bodyPr anchor="b"/>
          <a:lstStyle>
            <a:lvl1pPr>
              <a:defRPr sz="6000"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216" y="4777380"/>
            <a:ext cx="6619244" cy="861420"/>
          </a:xfrm>
        </p:spPr>
        <p:txBody>
          <a:bodyPr anchor="t"/>
          <a:lstStyle>
            <a:lvl1pPr marL="0" indent="0" algn="l">
              <a:buNone/>
              <a:defRPr i="1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/>
          <a:lstStyle/>
          <a:p>
            <a:fld id="{0D962EFE-502F-465C-9112-5DB841B0CD61}" type="datetime1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4800587"/>
            <a:ext cx="6619243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216" y="685800"/>
            <a:ext cx="6619244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7" y="5367325"/>
            <a:ext cx="6619242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/>
          <a:lstStyle/>
          <a:p>
            <a:fld id="{0C7CBB79-BE37-4FD8-8717-B509625AA938}" type="datetime1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447800"/>
            <a:ext cx="6619244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/>
          <a:lstStyle/>
          <a:p>
            <a:fld id="{B35154AD-1281-4514-A0E3-47D7D28AFCA4}" type="datetime1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6619244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1" y="1447800"/>
            <a:ext cx="5999486" cy="2323374"/>
          </a:xfrm>
        </p:spPr>
        <p:txBody>
          <a:bodyPr/>
          <a:lstStyle>
            <a:lvl1pPr>
              <a:defRPr sz="4800" cap="none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/>
          <a:lstStyle/>
          <a:p>
            <a:fld id="{19441F21-4477-4392-88BC-D0D84E1E7158}" type="datetime1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4350657"/>
            <a:ext cx="6619244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7800" y="3771174"/>
            <a:ext cx="5459737" cy="34217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1400" cap="small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3721" y="971253"/>
            <a:ext cx="601434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7868" y="2613787"/>
            <a:ext cx="601434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3124201"/>
            <a:ext cx="6619245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/>
          <a:lstStyle/>
          <a:p>
            <a:fld id="{A44A7629-DDA7-4547-AA4E-B2C83922B019}" type="datetime1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1" y="1764064"/>
            <a:ext cx="5999486" cy="2960336"/>
          </a:xfrm>
        </p:spPr>
        <p:txBody>
          <a:bodyPr/>
          <a:lstStyle>
            <a:lvl1pPr>
              <a:defRPr sz="4800" cap="none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/>
          <a:lstStyle/>
          <a:p>
            <a:fld id="{F7107054-2F5E-4D03-A544-3F59BC79237A}" type="datetime1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81101" y="4953001"/>
            <a:ext cx="5999486" cy="1074057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0" i="0" kern="1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447800"/>
            <a:ext cx="6619244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/>
          <a:lstStyle/>
          <a:p>
            <a:fld id="{3FE95A23-0263-471D-A100-0189E2CFF978}" type="datetime1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4350657"/>
            <a:ext cx="6619244" cy="16764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3"/>
          </p:nvPr>
        </p:nvSpPr>
        <p:spPr>
          <a:xfrm>
            <a:off x="866215" y="3848611"/>
            <a:ext cx="6619244" cy="588517"/>
          </a:xfrm>
        </p:spPr>
        <p:txBody>
          <a:bodyPr anchor="b">
            <a:normAutofit/>
          </a:bodyPr>
          <a:lstStyle>
            <a:lvl1pPr marL="0" indent="0" algn="l" defTabSz="457200" rtl="0" eaLnBrk="1" latinLnBrk="0" hangingPunct="1">
              <a:buNone/>
              <a:defRPr lang="en-US" sz="3600" b="0" i="0" kern="1200" cap="none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710" y="198120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2745" y="1981200"/>
            <a:ext cx="220218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1981200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347" y="266700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4829" y="266700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3525" y="266700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/>
          <a:lstStyle/>
          <a:p>
            <a:fld id="{87B3FB9C-6226-4DCB-840B-9379D48B99F5}" type="datetime1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47" y="4250949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032" y="4250949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4250949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347" y="4827212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016" y="4827211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3432" y="4827209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/>
          </p:cNvSpPr>
          <p:nvPr>
            <p:ph type="pic" idx="15"/>
          </p:nvPr>
        </p:nvSpPr>
        <p:spPr>
          <a:xfrm>
            <a:off x="489347" y="2209800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30" name="Picture Placeholder 2"/>
          <p:cNvSpPr>
            <a:spLocks noGrp="1"/>
          </p:cNvSpPr>
          <p:nvPr>
            <p:ph type="pic" idx="21"/>
          </p:nvPr>
        </p:nvSpPr>
        <p:spPr>
          <a:xfrm>
            <a:off x="2917031" y="2209800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31" name="Picture Placeholder 2"/>
          <p:cNvSpPr>
            <a:spLocks noGrp="1"/>
          </p:cNvSpPr>
          <p:nvPr>
            <p:ph type="pic" idx="22"/>
          </p:nvPr>
        </p:nvSpPr>
        <p:spPr>
          <a:xfrm>
            <a:off x="5343525" y="2209800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/>
          <a:lstStyle/>
          <a:p>
            <a:fld id="{C8ED8991-1BB0-4007-8B43-A9788C123F7D}" type="datetime1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/>
          <a:lstStyle/>
          <a:p>
            <a:fld id="{EF461F1C-8BD8-498C-AF48-33A30E7BB3D6}" type="datetime1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8159" y="430213"/>
            <a:ext cx="131445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348" y="430213"/>
            <a:ext cx="5567362" cy="5826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/>
          <a:lstStyle/>
          <a:p>
            <a:fld id="{748F9D09-0D80-426C-8DEF-15286BB01533}" type="datetime1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/>
          <a:lstStyle/>
          <a:p>
            <a:fld id="{506D8AF7-917D-4A66-83FC-A77F7182E935}" type="datetime1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2861734"/>
            <a:ext cx="6619243" cy="1915647"/>
          </a:xfrm>
        </p:spPr>
        <p:txBody>
          <a:bodyPr anchor="b"/>
          <a:lstStyle>
            <a:lvl1pPr algn="l">
              <a:defRPr sz="4000" b="0"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800" i="1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/>
          <a:lstStyle/>
          <a:p>
            <a:fld id="{E4A33C19-11FE-4E0E-BA77-6E14B697D8D4}" type="datetime1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485" y="2060576"/>
            <a:ext cx="3297254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0870" y="2056092"/>
            <a:ext cx="3297256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/>
          <a:lstStyle/>
          <a:p>
            <a:fld id="{793FDCA0-8A42-4BC8-8A39-1E0DDD79A2F1}" type="datetime1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5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485" y="2514600"/>
            <a:ext cx="3297254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0872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0872" y="2514600"/>
            <a:ext cx="3297254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/>
          <a:lstStyle/>
          <a:p>
            <a:fld id="{D91BB572-F1B4-411F-A0C0-2BACF887AFB3}" type="datetime1">
              <a:rPr lang="en-US" smtClean="0"/>
              <a:pPr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/>
          <a:lstStyle/>
          <a:p>
            <a:fld id="{41F5C98A-019D-438D-A3C5-FBFEC1DE9BD2}" type="datetime1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/>
          <a:lstStyle/>
          <a:p>
            <a:fld id="{D1EB1917-EBF3-450D-A722-986C32EEF8FD}" type="datetime1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5" y="1447800"/>
            <a:ext cx="2550798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8462" y="1447800"/>
            <a:ext cx="3896998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5" y="3129281"/>
            <a:ext cx="2550797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/>
          <a:lstStyle/>
          <a:p>
            <a:fld id="{5FBE0036-949B-4217-B224-55BC4D33DA33}" type="datetime1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430" y="1854192"/>
            <a:ext cx="3819680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12160" y="1143000"/>
            <a:ext cx="24003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3813734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/>
          <a:lstStyle/>
          <a:p>
            <a:fld id="{A22B1DB1-1D58-4A6F-AC1A-1651C8B1BFA9}" type="datetime1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3BB0">
              <a:alpha val="4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54408" y="6096000"/>
            <a:ext cx="745301" cy="762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584" y="126450"/>
            <a:ext cx="7053542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4584" y="1246909"/>
            <a:ext cx="7052806" cy="50014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-1" y="5782377"/>
            <a:ext cx="9144000" cy="933383"/>
            <a:chOff x="0" y="5782377"/>
            <a:chExt cx="9144000" cy="933383"/>
          </a:xfrm>
        </p:grpSpPr>
        <p:sp>
          <p:nvSpPr>
            <p:cNvPr id="24" name="Freeform 23"/>
            <p:cNvSpPr/>
            <p:nvPr userDrawn="1"/>
          </p:nvSpPr>
          <p:spPr>
            <a:xfrm>
              <a:off x="0" y="5782377"/>
              <a:ext cx="9144000" cy="933383"/>
            </a:xfrm>
            <a:custGeom>
              <a:avLst/>
              <a:gdLst>
                <a:gd name="connsiteX0" fmla="*/ 0 w 685800"/>
                <a:gd name="connsiteY0" fmla="*/ 0 h 1143000"/>
                <a:gd name="connsiteX1" fmla="*/ 685800 w 685800"/>
                <a:gd name="connsiteY1" fmla="*/ 0 h 1143000"/>
                <a:gd name="connsiteX2" fmla="*/ 685800 w 685800"/>
                <a:gd name="connsiteY2" fmla="*/ 1143000 h 1143000"/>
                <a:gd name="connsiteX3" fmla="*/ 0 w 685800"/>
                <a:gd name="connsiteY3" fmla="*/ 1143000 h 1143000"/>
                <a:gd name="connsiteX4" fmla="*/ 0 w 685800"/>
                <a:gd name="connsiteY4" fmla="*/ 0 h 1143000"/>
                <a:gd name="connsiteX0" fmla="*/ 0 w 685800"/>
                <a:gd name="connsiteY0" fmla="*/ 0 h 1143000"/>
                <a:gd name="connsiteX1" fmla="*/ 685800 w 685800"/>
                <a:gd name="connsiteY1" fmla="*/ 0 h 1143000"/>
                <a:gd name="connsiteX2" fmla="*/ 685800 w 685800"/>
                <a:gd name="connsiteY2" fmla="*/ 1143000 h 1143000"/>
                <a:gd name="connsiteX3" fmla="*/ 336868 w 685800"/>
                <a:gd name="connsiteY3" fmla="*/ 1143000 h 1143000"/>
                <a:gd name="connsiteX4" fmla="*/ 0 w 685800"/>
                <a:gd name="connsiteY4" fmla="*/ 1143000 h 1143000"/>
                <a:gd name="connsiteX5" fmla="*/ 0 w 685800"/>
                <a:gd name="connsiteY5" fmla="*/ 0 h 1143000"/>
                <a:gd name="connsiteX0" fmla="*/ 0 w 685800"/>
                <a:gd name="connsiteY0" fmla="*/ 0 h 1143000"/>
                <a:gd name="connsiteX1" fmla="*/ 685800 w 685800"/>
                <a:gd name="connsiteY1" fmla="*/ 0 h 1143000"/>
                <a:gd name="connsiteX2" fmla="*/ 685800 w 685800"/>
                <a:gd name="connsiteY2" fmla="*/ 1143000 h 1143000"/>
                <a:gd name="connsiteX3" fmla="*/ 329248 w 685800"/>
                <a:gd name="connsiteY3" fmla="*/ 979170 h 1143000"/>
                <a:gd name="connsiteX4" fmla="*/ 0 w 685800"/>
                <a:gd name="connsiteY4" fmla="*/ 1143000 h 1143000"/>
                <a:gd name="connsiteX5" fmla="*/ 0 w 685800"/>
                <a:gd name="connsiteY5" fmla="*/ 0 h 1143000"/>
                <a:gd name="connsiteX0" fmla="*/ 0 w 685800"/>
                <a:gd name="connsiteY0" fmla="*/ 0 h 1143000"/>
                <a:gd name="connsiteX1" fmla="*/ 685800 w 685800"/>
                <a:gd name="connsiteY1" fmla="*/ 0 h 1143000"/>
                <a:gd name="connsiteX2" fmla="*/ 685800 w 685800"/>
                <a:gd name="connsiteY2" fmla="*/ 1143000 h 1143000"/>
                <a:gd name="connsiteX3" fmla="*/ 0 w 685800"/>
                <a:gd name="connsiteY3" fmla="*/ 1143000 h 1143000"/>
                <a:gd name="connsiteX4" fmla="*/ 0 w 685800"/>
                <a:gd name="connsiteY4" fmla="*/ 0 h 1143000"/>
                <a:gd name="connsiteX0" fmla="*/ 0 w 685800"/>
                <a:gd name="connsiteY0" fmla="*/ 0 h 1143000"/>
                <a:gd name="connsiteX1" fmla="*/ 501777 w 685800"/>
                <a:gd name="connsiteY1" fmla="*/ 5348 h 1143000"/>
                <a:gd name="connsiteX2" fmla="*/ 685800 w 685800"/>
                <a:gd name="connsiteY2" fmla="*/ 0 h 1143000"/>
                <a:gd name="connsiteX3" fmla="*/ 685800 w 685800"/>
                <a:gd name="connsiteY3" fmla="*/ 1143000 h 1143000"/>
                <a:gd name="connsiteX4" fmla="*/ 0 w 685800"/>
                <a:gd name="connsiteY4" fmla="*/ 1143000 h 1143000"/>
                <a:gd name="connsiteX5" fmla="*/ 0 w 685800"/>
                <a:gd name="connsiteY5" fmla="*/ 0 h 1143000"/>
                <a:gd name="connsiteX0" fmla="*/ 0 w 685800"/>
                <a:gd name="connsiteY0" fmla="*/ 3563 h 1146563"/>
                <a:gd name="connsiteX1" fmla="*/ 493205 w 685800"/>
                <a:gd name="connsiteY1" fmla="*/ 0 h 1146563"/>
                <a:gd name="connsiteX2" fmla="*/ 501777 w 685800"/>
                <a:gd name="connsiteY2" fmla="*/ 8911 h 1146563"/>
                <a:gd name="connsiteX3" fmla="*/ 685800 w 685800"/>
                <a:gd name="connsiteY3" fmla="*/ 3563 h 1146563"/>
                <a:gd name="connsiteX4" fmla="*/ 685800 w 685800"/>
                <a:gd name="connsiteY4" fmla="*/ 1146563 h 1146563"/>
                <a:gd name="connsiteX5" fmla="*/ 0 w 685800"/>
                <a:gd name="connsiteY5" fmla="*/ 1146563 h 1146563"/>
                <a:gd name="connsiteX6" fmla="*/ 0 w 685800"/>
                <a:gd name="connsiteY6" fmla="*/ 3563 h 1146563"/>
                <a:gd name="connsiteX0" fmla="*/ 0 w 685800"/>
                <a:gd name="connsiteY0" fmla="*/ 3563 h 1146563"/>
                <a:gd name="connsiteX1" fmla="*/ 493205 w 685800"/>
                <a:gd name="connsiteY1" fmla="*/ 0 h 1146563"/>
                <a:gd name="connsiteX2" fmla="*/ 501777 w 685800"/>
                <a:gd name="connsiteY2" fmla="*/ 8911 h 1146563"/>
                <a:gd name="connsiteX3" fmla="*/ 511493 w 685800"/>
                <a:gd name="connsiteY3" fmla="*/ 8911 h 1146563"/>
                <a:gd name="connsiteX4" fmla="*/ 685800 w 685800"/>
                <a:gd name="connsiteY4" fmla="*/ 3563 h 1146563"/>
                <a:gd name="connsiteX5" fmla="*/ 685800 w 685800"/>
                <a:gd name="connsiteY5" fmla="*/ 1146563 h 1146563"/>
                <a:gd name="connsiteX6" fmla="*/ 0 w 685800"/>
                <a:gd name="connsiteY6" fmla="*/ 1146563 h 1146563"/>
                <a:gd name="connsiteX7" fmla="*/ 0 w 685800"/>
                <a:gd name="connsiteY7" fmla="*/ 3563 h 1146563"/>
                <a:gd name="connsiteX0" fmla="*/ 0 w 685800"/>
                <a:gd name="connsiteY0" fmla="*/ 707509 h 1850509"/>
                <a:gd name="connsiteX1" fmla="*/ 493205 w 685800"/>
                <a:gd name="connsiteY1" fmla="*/ 703946 h 1850509"/>
                <a:gd name="connsiteX2" fmla="*/ 502349 w 685800"/>
                <a:gd name="connsiteY2" fmla="*/ 0 h 1850509"/>
                <a:gd name="connsiteX3" fmla="*/ 511493 w 685800"/>
                <a:gd name="connsiteY3" fmla="*/ 712857 h 1850509"/>
                <a:gd name="connsiteX4" fmla="*/ 685800 w 685800"/>
                <a:gd name="connsiteY4" fmla="*/ 707509 h 1850509"/>
                <a:gd name="connsiteX5" fmla="*/ 685800 w 685800"/>
                <a:gd name="connsiteY5" fmla="*/ 1850509 h 1850509"/>
                <a:gd name="connsiteX6" fmla="*/ 0 w 685800"/>
                <a:gd name="connsiteY6" fmla="*/ 1850509 h 1850509"/>
                <a:gd name="connsiteX7" fmla="*/ 0 w 685800"/>
                <a:gd name="connsiteY7" fmla="*/ 707509 h 1850509"/>
                <a:gd name="connsiteX0" fmla="*/ 0 w 685800"/>
                <a:gd name="connsiteY0" fmla="*/ 707509 h 1850509"/>
                <a:gd name="connsiteX1" fmla="*/ 492062 w 685800"/>
                <a:gd name="connsiteY1" fmla="*/ 703946 h 1850509"/>
                <a:gd name="connsiteX2" fmla="*/ 502349 w 685800"/>
                <a:gd name="connsiteY2" fmla="*/ 0 h 1850509"/>
                <a:gd name="connsiteX3" fmla="*/ 511493 w 685800"/>
                <a:gd name="connsiteY3" fmla="*/ 712857 h 1850509"/>
                <a:gd name="connsiteX4" fmla="*/ 685800 w 685800"/>
                <a:gd name="connsiteY4" fmla="*/ 707509 h 1850509"/>
                <a:gd name="connsiteX5" fmla="*/ 685800 w 685800"/>
                <a:gd name="connsiteY5" fmla="*/ 1850509 h 1850509"/>
                <a:gd name="connsiteX6" fmla="*/ 0 w 685800"/>
                <a:gd name="connsiteY6" fmla="*/ 1850509 h 1850509"/>
                <a:gd name="connsiteX7" fmla="*/ 0 w 685800"/>
                <a:gd name="connsiteY7" fmla="*/ 707509 h 1850509"/>
                <a:gd name="connsiteX0" fmla="*/ 0 w 685800"/>
                <a:gd name="connsiteY0" fmla="*/ 707509 h 1850509"/>
                <a:gd name="connsiteX1" fmla="*/ 492062 w 685800"/>
                <a:gd name="connsiteY1" fmla="*/ 703946 h 1850509"/>
                <a:gd name="connsiteX2" fmla="*/ 502349 w 685800"/>
                <a:gd name="connsiteY2" fmla="*/ 0 h 1850509"/>
                <a:gd name="connsiteX3" fmla="*/ 512779 w 685800"/>
                <a:gd name="connsiteY3" fmla="*/ 712857 h 1850509"/>
                <a:gd name="connsiteX4" fmla="*/ 685800 w 685800"/>
                <a:gd name="connsiteY4" fmla="*/ 707509 h 1850509"/>
                <a:gd name="connsiteX5" fmla="*/ 685800 w 685800"/>
                <a:gd name="connsiteY5" fmla="*/ 1850509 h 1850509"/>
                <a:gd name="connsiteX6" fmla="*/ 0 w 685800"/>
                <a:gd name="connsiteY6" fmla="*/ 1850509 h 1850509"/>
                <a:gd name="connsiteX7" fmla="*/ 0 w 685800"/>
                <a:gd name="connsiteY7" fmla="*/ 707509 h 1850509"/>
                <a:gd name="connsiteX0" fmla="*/ 0 w 685800"/>
                <a:gd name="connsiteY0" fmla="*/ 774339 h 1917339"/>
                <a:gd name="connsiteX1" fmla="*/ 492062 w 685800"/>
                <a:gd name="connsiteY1" fmla="*/ 770776 h 1917339"/>
                <a:gd name="connsiteX2" fmla="*/ 502349 w 685800"/>
                <a:gd name="connsiteY2" fmla="*/ 0 h 1917339"/>
                <a:gd name="connsiteX3" fmla="*/ 512779 w 685800"/>
                <a:gd name="connsiteY3" fmla="*/ 779687 h 1917339"/>
                <a:gd name="connsiteX4" fmla="*/ 685800 w 685800"/>
                <a:gd name="connsiteY4" fmla="*/ 774339 h 1917339"/>
                <a:gd name="connsiteX5" fmla="*/ 685800 w 685800"/>
                <a:gd name="connsiteY5" fmla="*/ 1917339 h 1917339"/>
                <a:gd name="connsiteX6" fmla="*/ 0 w 685800"/>
                <a:gd name="connsiteY6" fmla="*/ 1917339 h 1917339"/>
                <a:gd name="connsiteX7" fmla="*/ 0 w 685800"/>
                <a:gd name="connsiteY7" fmla="*/ 774339 h 1917339"/>
                <a:gd name="connsiteX0" fmla="*/ 0 w 685800"/>
                <a:gd name="connsiteY0" fmla="*/ 756518 h 1899518"/>
                <a:gd name="connsiteX1" fmla="*/ 492062 w 685800"/>
                <a:gd name="connsiteY1" fmla="*/ 752955 h 1899518"/>
                <a:gd name="connsiteX2" fmla="*/ 502635 w 685800"/>
                <a:gd name="connsiteY2" fmla="*/ 0 h 1899518"/>
                <a:gd name="connsiteX3" fmla="*/ 512779 w 685800"/>
                <a:gd name="connsiteY3" fmla="*/ 761866 h 1899518"/>
                <a:gd name="connsiteX4" fmla="*/ 685800 w 685800"/>
                <a:gd name="connsiteY4" fmla="*/ 756518 h 1899518"/>
                <a:gd name="connsiteX5" fmla="*/ 685800 w 685800"/>
                <a:gd name="connsiteY5" fmla="*/ 1899518 h 1899518"/>
                <a:gd name="connsiteX6" fmla="*/ 0 w 685800"/>
                <a:gd name="connsiteY6" fmla="*/ 1899518 h 1899518"/>
                <a:gd name="connsiteX7" fmla="*/ 0 w 685800"/>
                <a:gd name="connsiteY7" fmla="*/ 756518 h 1899518"/>
                <a:gd name="connsiteX0" fmla="*/ 0 w 685800"/>
                <a:gd name="connsiteY0" fmla="*/ 756518 h 1899518"/>
                <a:gd name="connsiteX1" fmla="*/ 492062 w 685800"/>
                <a:gd name="connsiteY1" fmla="*/ 752955 h 1899518"/>
                <a:gd name="connsiteX2" fmla="*/ 502635 w 685800"/>
                <a:gd name="connsiteY2" fmla="*/ 0 h 1899518"/>
                <a:gd name="connsiteX3" fmla="*/ 512779 w 685800"/>
                <a:gd name="connsiteY3" fmla="*/ 761866 h 1899518"/>
                <a:gd name="connsiteX4" fmla="*/ 685800 w 685800"/>
                <a:gd name="connsiteY4" fmla="*/ 756518 h 1899518"/>
                <a:gd name="connsiteX5" fmla="*/ 685800 w 685800"/>
                <a:gd name="connsiteY5" fmla="*/ 1899518 h 1899518"/>
                <a:gd name="connsiteX6" fmla="*/ 481632 w 685800"/>
                <a:gd name="connsiteY6" fmla="*/ 1897981 h 1899518"/>
                <a:gd name="connsiteX7" fmla="*/ 0 w 685800"/>
                <a:gd name="connsiteY7" fmla="*/ 1899518 h 1899518"/>
                <a:gd name="connsiteX8" fmla="*/ 0 w 685800"/>
                <a:gd name="connsiteY8" fmla="*/ 756518 h 1899518"/>
                <a:gd name="connsiteX0" fmla="*/ 0 w 685800"/>
                <a:gd name="connsiteY0" fmla="*/ 756518 h 1899518"/>
                <a:gd name="connsiteX1" fmla="*/ 492062 w 685800"/>
                <a:gd name="connsiteY1" fmla="*/ 752955 h 1899518"/>
                <a:gd name="connsiteX2" fmla="*/ 502635 w 685800"/>
                <a:gd name="connsiteY2" fmla="*/ 0 h 1899518"/>
                <a:gd name="connsiteX3" fmla="*/ 512779 w 685800"/>
                <a:gd name="connsiteY3" fmla="*/ 761866 h 1899518"/>
                <a:gd name="connsiteX4" fmla="*/ 685800 w 685800"/>
                <a:gd name="connsiteY4" fmla="*/ 756518 h 1899518"/>
                <a:gd name="connsiteX5" fmla="*/ 685800 w 685800"/>
                <a:gd name="connsiteY5" fmla="*/ 1899518 h 1899518"/>
                <a:gd name="connsiteX6" fmla="*/ 492919 w 685800"/>
                <a:gd name="connsiteY6" fmla="*/ 1893526 h 1899518"/>
                <a:gd name="connsiteX7" fmla="*/ 481632 w 685800"/>
                <a:gd name="connsiteY7" fmla="*/ 1897981 h 1899518"/>
                <a:gd name="connsiteX8" fmla="*/ 0 w 685800"/>
                <a:gd name="connsiteY8" fmla="*/ 1899518 h 1899518"/>
                <a:gd name="connsiteX9" fmla="*/ 0 w 685800"/>
                <a:gd name="connsiteY9" fmla="*/ 756518 h 1899518"/>
                <a:gd name="connsiteX0" fmla="*/ 0 w 685800"/>
                <a:gd name="connsiteY0" fmla="*/ 756518 h 1899518"/>
                <a:gd name="connsiteX1" fmla="*/ 492062 w 685800"/>
                <a:gd name="connsiteY1" fmla="*/ 752955 h 1899518"/>
                <a:gd name="connsiteX2" fmla="*/ 502635 w 685800"/>
                <a:gd name="connsiteY2" fmla="*/ 0 h 1899518"/>
                <a:gd name="connsiteX3" fmla="*/ 512779 w 685800"/>
                <a:gd name="connsiteY3" fmla="*/ 761866 h 1899518"/>
                <a:gd name="connsiteX4" fmla="*/ 685800 w 685800"/>
                <a:gd name="connsiteY4" fmla="*/ 756518 h 1899518"/>
                <a:gd name="connsiteX5" fmla="*/ 685800 w 685800"/>
                <a:gd name="connsiteY5" fmla="*/ 1899518 h 1899518"/>
                <a:gd name="connsiteX6" fmla="*/ 512207 w 685800"/>
                <a:gd name="connsiteY6" fmla="*/ 1897981 h 1899518"/>
                <a:gd name="connsiteX7" fmla="*/ 492919 w 685800"/>
                <a:gd name="connsiteY7" fmla="*/ 1893526 h 1899518"/>
                <a:gd name="connsiteX8" fmla="*/ 481632 w 685800"/>
                <a:gd name="connsiteY8" fmla="*/ 1897981 h 1899518"/>
                <a:gd name="connsiteX9" fmla="*/ 0 w 685800"/>
                <a:gd name="connsiteY9" fmla="*/ 1899518 h 1899518"/>
                <a:gd name="connsiteX10" fmla="*/ 0 w 685800"/>
                <a:gd name="connsiteY10" fmla="*/ 756518 h 1899518"/>
                <a:gd name="connsiteX0" fmla="*/ 0 w 685800"/>
                <a:gd name="connsiteY0" fmla="*/ 756518 h 1899518"/>
                <a:gd name="connsiteX1" fmla="*/ 492062 w 685800"/>
                <a:gd name="connsiteY1" fmla="*/ 752955 h 1899518"/>
                <a:gd name="connsiteX2" fmla="*/ 502635 w 685800"/>
                <a:gd name="connsiteY2" fmla="*/ 0 h 1899518"/>
                <a:gd name="connsiteX3" fmla="*/ 512779 w 685800"/>
                <a:gd name="connsiteY3" fmla="*/ 761866 h 1899518"/>
                <a:gd name="connsiteX4" fmla="*/ 685800 w 685800"/>
                <a:gd name="connsiteY4" fmla="*/ 756518 h 1899518"/>
                <a:gd name="connsiteX5" fmla="*/ 685800 w 685800"/>
                <a:gd name="connsiteY5" fmla="*/ 1899518 h 1899518"/>
                <a:gd name="connsiteX6" fmla="*/ 523637 w 685800"/>
                <a:gd name="connsiteY6" fmla="*/ 1897981 h 1899518"/>
                <a:gd name="connsiteX7" fmla="*/ 512207 w 685800"/>
                <a:gd name="connsiteY7" fmla="*/ 1897981 h 1899518"/>
                <a:gd name="connsiteX8" fmla="*/ 492919 w 685800"/>
                <a:gd name="connsiteY8" fmla="*/ 1893526 h 1899518"/>
                <a:gd name="connsiteX9" fmla="*/ 481632 w 685800"/>
                <a:gd name="connsiteY9" fmla="*/ 1897981 h 1899518"/>
                <a:gd name="connsiteX10" fmla="*/ 0 w 685800"/>
                <a:gd name="connsiteY10" fmla="*/ 1899518 h 1899518"/>
                <a:gd name="connsiteX11" fmla="*/ 0 w 685800"/>
                <a:gd name="connsiteY11" fmla="*/ 756518 h 1899518"/>
                <a:gd name="connsiteX0" fmla="*/ 0 w 685800"/>
                <a:gd name="connsiteY0" fmla="*/ 756518 h 1899518"/>
                <a:gd name="connsiteX1" fmla="*/ 492062 w 685800"/>
                <a:gd name="connsiteY1" fmla="*/ 752955 h 1899518"/>
                <a:gd name="connsiteX2" fmla="*/ 502635 w 685800"/>
                <a:gd name="connsiteY2" fmla="*/ 0 h 1899518"/>
                <a:gd name="connsiteX3" fmla="*/ 512779 w 685800"/>
                <a:gd name="connsiteY3" fmla="*/ 761866 h 1899518"/>
                <a:gd name="connsiteX4" fmla="*/ 685800 w 685800"/>
                <a:gd name="connsiteY4" fmla="*/ 756518 h 1899518"/>
                <a:gd name="connsiteX5" fmla="*/ 685800 w 685800"/>
                <a:gd name="connsiteY5" fmla="*/ 1899518 h 1899518"/>
                <a:gd name="connsiteX6" fmla="*/ 523637 w 685800"/>
                <a:gd name="connsiteY6" fmla="*/ 1897981 h 1899518"/>
                <a:gd name="connsiteX7" fmla="*/ 517922 w 685800"/>
                <a:gd name="connsiteY7" fmla="*/ 1893526 h 1899518"/>
                <a:gd name="connsiteX8" fmla="*/ 512207 w 685800"/>
                <a:gd name="connsiteY8" fmla="*/ 1897981 h 1899518"/>
                <a:gd name="connsiteX9" fmla="*/ 492919 w 685800"/>
                <a:gd name="connsiteY9" fmla="*/ 1893526 h 1899518"/>
                <a:gd name="connsiteX10" fmla="*/ 481632 w 685800"/>
                <a:gd name="connsiteY10" fmla="*/ 1897981 h 1899518"/>
                <a:gd name="connsiteX11" fmla="*/ 0 w 685800"/>
                <a:gd name="connsiteY11" fmla="*/ 1899518 h 1899518"/>
                <a:gd name="connsiteX12" fmla="*/ 0 w 685800"/>
                <a:gd name="connsiteY12" fmla="*/ 756518 h 1899518"/>
                <a:gd name="connsiteX0" fmla="*/ 0 w 685800"/>
                <a:gd name="connsiteY0" fmla="*/ 756518 h 1899518"/>
                <a:gd name="connsiteX1" fmla="*/ 492062 w 685800"/>
                <a:gd name="connsiteY1" fmla="*/ 752955 h 1899518"/>
                <a:gd name="connsiteX2" fmla="*/ 502635 w 685800"/>
                <a:gd name="connsiteY2" fmla="*/ 0 h 1899518"/>
                <a:gd name="connsiteX3" fmla="*/ 512779 w 685800"/>
                <a:gd name="connsiteY3" fmla="*/ 761866 h 1899518"/>
                <a:gd name="connsiteX4" fmla="*/ 685800 w 685800"/>
                <a:gd name="connsiteY4" fmla="*/ 756518 h 1899518"/>
                <a:gd name="connsiteX5" fmla="*/ 685800 w 685800"/>
                <a:gd name="connsiteY5" fmla="*/ 1899518 h 1899518"/>
                <a:gd name="connsiteX6" fmla="*/ 523637 w 685800"/>
                <a:gd name="connsiteY6" fmla="*/ 1897981 h 1899518"/>
                <a:gd name="connsiteX7" fmla="*/ 517922 w 685800"/>
                <a:gd name="connsiteY7" fmla="*/ 1893526 h 1899518"/>
                <a:gd name="connsiteX8" fmla="*/ 512207 w 685800"/>
                <a:gd name="connsiteY8" fmla="*/ 1897981 h 1899518"/>
                <a:gd name="connsiteX9" fmla="*/ 492919 w 685800"/>
                <a:gd name="connsiteY9" fmla="*/ 1893526 h 1899518"/>
                <a:gd name="connsiteX10" fmla="*/ 487632 w 685800"/>
                <a:gd name="connsiteY10" fmla="*/ 1893526 h 1899518"/>
                <a:gd name="connsiteX11" fmla="*/ 481632 w 685800"/>
                <a:gd name="connsiteY11" fmla="*/ 1897981 h 1899518"/>
                <a:gd name="connsiteX12" fmla="*/ 0 w 685800"/>
                <a:gd name="connsiteY12" fmla="*/ 1899518 h 1899518"/>
                <a:gd name="connsiteX13" fmla="*/ 0 w 685800"/>
                <a:gd name="connsiteY13" fmla="*/ 756518 h 1899518"/>
                <a:gd name="connsiteX0" fmla="*/ 0 w 685800"/>
                <a:gd name="connsiteY0" fmla="*/ 756518 h 2071740"/>
                <a:gd name="connsiteX1" fmla="*/ 492062 w 685800"/>
                <a:gd name="connsiteY1" fmla="*/ 752955 h 2071740"/>
                <a:gd name="connsiteX2" fmla="*/ 502635 w 685800"/>
                <a:gd name="connsiteY2" fmla="*/ 0 h 2071740"/>
                <a:gd name="connsiteX3" fmla="*/ 512779 w 685800"/>
                <a:gd name="connsiteY3" fmla="*/ 761866 h 2071740"/>
                <a:gd name="connsiteX4" fmla="*/ 685800 w 685800"/>
                <a:gd name="connsiteY4" fmla="*/ 756518 h 2071740"/>
                <a:gd name="connsiteX5" fmla="*/ 685800 w 685800"/>
                <a:gd name="connsiteY5" fmla="*/ 1899518 h 2071740"/>
                <a:gd name="connsiteX6" fmla="*/ 523637 w 685800"/>
                <a:gd name="connsiteY6" fmla="*/ 1897981 h 2071740"/>
                <a:gd name="connsiteX7" fmla="*/ 517922 w 685800"/>
                <a:gd name="connsiteY7" fmla="*/ 1893526 h 2071740"/>
                <a:gd name="connsiteX8" fmla="*/ 512207 w 685800"/>
                <a:gd name="connsiteY8" fmla="*/ 1897981 h 2071740"/>
                <a:gd name="connsiteX9" fmla="*/ 492919 w 685800"/>
                <a:gd name="connsiteY9" fmla="*/ 1893526 h 2071740"/>
                <a:gd name="connsiteX10" fmla="*/ 482917 w 685800"/>
                <a:gd name="connsiteY10" fmla="*/ 2071740 h 2071740"/>
                <a:gd name="connsiteX11" fmla="*/ 481632 w 685800"/>
                <a:gd name="connsiteY11" fmla="*/ 1897981 h 2071740"/>
                <a:gd name="connsiteX12" fmla="*/ 0 w 685800"/>
                <a:gd name="connsiteY12" fmla="*/ 1899518 h 2071740"/>
                <a:gd name="connsiteX13" fmla="*/ 0 w 685800"/>
                <a:gd name="connsiteY13" fmla="*/ 756518 h 2071740"/>
                <a:gd name="connsiteX0" fmla="*/ 0 w 685800"/>
                <a:gd name="connsiteY0" fmla="*/ 756518 h 2147481"/>
                <a:gd name="connsiteX1" fmla="*/ 492062 w 685800"/>
                <a:gd name="connsiteY1" fmla="*/ 752955 h 2147481"/>
                <a:gd name="connsiteX2" fmla="*/ 502635 w 685800"/>
                <a:gd name="connsiteY2" fmla="*/ 0 h 2147481"/>
                <a:gd name="connsiteX3" fmla="*/ 512779 w 685800"/>
                <a:gd name="connsiteY3" fmla="*/ 761866 h 2147481"/>
                <a:gd name="connsiteX4" fmla="*/ 685800 w 685800"/>
                <a:gd name="connsiteY4" fmla="*/ 756518 h 2147481"/>
                <a:gd name="connsiteX5" fmla="*/ 685800 w 685800"/>
                <a:gd name="connsiteY5" fmla="*/ 1899518 h 2147481"/>
                <a:gd name="connsiteX6" fmla="*/ 523637 w 685800"/>
                <a:gd name="connsiteY6" fmla="*/ 1897981 h 2147481"/>
                <a:gd name="connsiteX7" fmla="*/ 524351 w 685800"/>
                <a:gd name="connsiteY7" fmla="*/ 2147481 h 2147481"/>
                <a:gd name="connsiteX8" fmla="*/ 512207 w 685800"/>
                <a:gd name="connsiteY8" fmla="*/ 1897981 h 2147481"/>
                <a:gd name="connsiteX9" fmla="*/ 492919 w 685800"/>
                <a:gd name="connsiteY9" fmla="*/ 1893526 h 2147481"/>
                <a:gd name="connsiteX10" fmla="*/ 482917 w 685800"/>
                <a:gd name="connsiteY10" fmla="*/ 2071740 h 2147481"/>
                <a:gd name="connsiteX11" fmla="*/ 481632 w 685800"/>
                <a:gd name="connsiteY11" fmla="*/ 1897981 h 2147481"/>
                <a:gd name="connsiteX12" fmla="*/ 0 w 685800"/>
                <a:gd name="connsiteY12" fmla="*/ 1899518 h 2147481"/>
                <a:gd name="connsiteX13" fmla="*/ 0 w 685800"/>
                <a:gd name="connsiteY13" fmla="*/ 756518 h 2147481"/>
                <a:gd name="connsiteX0" fmla="*/ 0 w 685800"/>
                <a:gd name="connsiteY0" fmla="*/ 756518 h 2147481"/>
                <a:gd name="connsiteX1" fmla="*/ 492062 w 685800"/>
                <a:gd name="connsiteY1" fmla="*/ 752955 h 2147481"/>
                <a:gd name="connsiteX2" fmla="*/ 502635 w 685800"/>
                <a:gd name="connsiteY2" fmla="*/ 0 h 2147481"/>
                <a:gd name="connsiteX3" fmla="*/ 512779 w 685800"/>
                <a:gd name="connsiteY3" fmla="*/ 761866 h 2147481"/>
                <a:gd name="connsiteX4" fmla="*/ 685800 w 685800"/>
                <a:gd name="connsiteY4" fmla="*/ 756518 h 2147481"/>
                <a:gd name="connsiteX5" fmla="*/ 685800 w 685800"/>
                <a:gd name="connsiteY5" fmla="*/ 1899518 h 2147481"/>
                <a:gd name="connsiteX6" fmla="*/ 523637 w 685800"/>
                <a:gd name="connsiteY6" fmla="*/ 1897981 h 2147481"/>
                <a:gd name="connsiteX7" fmla="*/ 524351 w 685800"/>
                <a:gd name="connsiteY7" fmla="*/ 2147481 h 2147481"/>
                <a:gd name="connsiteX8" fmla="*/ 512207 w 685800"/>
                <a:gd name="connsiteY8" fmla="*/ 1897981 h 2147481"/>
                <a:gd name="connsiteX9" fmla="*/ 492919 w 685800"/>
                <a:gd name="connsiteY9" fmla="*/ 1893526 h 2147481"/>
                <a:gd name="connsiteX10" fmla="*/ 480774 w 685800"/>
                <a:gd name="connsiteY10" fmla="*/ 2134115 h 2147481"/>
                <a:gd name="connsiteX11" fmla="*/ 481632 w 685800"/>
                <a:gd name="connsiteY11" fmla="*/ 1897981 h 2147481"/>
                <a:gd name="connsiteX12" fmla="*/ 0 w 685800"/>
                <a:gd name="connsiteY12" fmla="*/ 1899518 h 2147481"/>
                <a:gd name="connsiteX13" fmla="*/ 0 w 685800"/>
                <a:gd name="connsiteY13" fmla="*/ 756518 h 2147481"/>
                <a:gd name="connsiteX0" fmla="*/ 0 w 685800"/>
                <a:gd name="connsiteY0" fmla="*/ 756518 h 2174213"/>
                <a:gd name="connsiteX1" fmla="*/ 492062 w 685800"/>
                <a:gd name="connsiteY1" fmla="*/ 752955 h 2174213"/>
                <a:gd name="connsiteX2" fmla="*/ 502635 w 685800"/>
                <a:gd name="connsiteY2" fmla="*/ 0 h 2174213"/>
                <a:gd name="connsiteX3" fmla="*/ 512779 w 685800"/>
                <a:gd name="connsiteY3" fmla="*/ 761866 h 2174213"/>
                <a:gd name="connsiteX4" fmla="*/ 685800 w 685800"/>
                <a:gd name="connsiteY4" fmla="*/ 756518 h 2174213"/>
                <a:gd name="connsiteX5" fmla="*/ 685800 w 685800"/>
                <a:gd name="connsiteY5" fmla="*/ 1899518 h 2174213"/>
                <a:gd name="connsiteX6" fmla="*/ 523637 w 685800"/>
                <a:gd name="connsiteY6" fmla="*/ 1897981 h 2174213"/>
                <a:gd name="connsiteX7" fmla="*/ 524351 w 685800"/>
                <a:gd name="connsiteY7" fmla="*/ 2147481 h 2174213"/>
                <a:gd name="connsiteX8" fmla="*/ 512207 w 685800"/>
                <a:gd name="connsiteY8" fmla="*/ 1897981 h 2174213"/>
                <a:gd name="connsiteX9" fmla="*/ 492919 w 685800"/>
                <a:gd name="connsiteY9" fmla="*/ 1893526 h 2174213"/>
                <a:gd name="connsiteX10" fmla="*/ 480060 w 685800"/>
                <a:gd name="connsiteY10" fmla="*/ 2174213 h 2174213"/>
                <a:gd name="connsiteX11" fmla="*/ 481632 w 685800"/>
                <a:gd name="connsiteY11" fmla="*/ 1897981 h 2174213"/>
                <a:gd name="connsiteX12" fmla="*/ 0 w 685800"/>
                <a:gd name="connsiteY12" fmla="*/ 1899518 h 2174213"/>
                <a:gd name="connsiteX13" fmla="*/ 0 w 685800"/>
                <a:gd name="connsiteY13" fmla="*/ 756518 h 2174213"/>
                <a:gd name="connsiteX0" fmla="*/ 0 w 685800"/>
                <a:gd name="connsiteY0" fmla="*/ 756518 h 2174213"/>
                <a:gd name="connsiteX1" fmla="*/ 492062 w 685800"/>
                <a:gd name="connsiteY1" fmla="*/ 752955 h 2174213"/>
                <a:gd name="connsiteX2" fmla="*/ 502635 w 685800"/>
                <a:gd name="connsiteY2" fmla="*/ 0 h 2174213"/>
                <a:gd name="connsiteX3" fmla="*/ 512779 w 685800"/>
                <a:gd name="connsiteY3" fmla="*/ 761866 h 2174213"/>
                <a:gd name="connsiteX4" fmla="*/ 685800 w 685800"/>
                <a:gd name="connsiteY4" fmla="*/ 756518 h 2174213"/>
                <a:gd name="connsiteX5" fmla="*/ 685800 w 685800"/>
                <a:gd name="connsiteY5" fmla="*/ 1899518 h 2174213"/>
                <a:gd name="connsiteX6" fmla="*/ 523637 w 685800"/>
                <a:gd name="connsiteY6" fmla="*/ 1897981 h 2174213"/>
                <a:gd name="connsiteX7" fmla="*/ 525065 w 685800"/>
                <a:gd name="connsiteY7" fmla="*/ 2156392 h 2174213"/>
                <a:gd name="connsiteX8" fmla="*/ 512207 w 685800"/>
                <a:gd name="connsiteY8" fmla="*/ 1897981 h 2174213"/>
                <a:gd name="connsiteX9" fmla="*/ 492919 w 685800"/>
                <a:gd name="connsiteY9" fmla="*/ 1893526 h 2174213"/>
                <a:gd name="connsiteX10" fmla="*/ 480060 w 685800"/>
                <a:gd name="connsiteY10" fmla="*/ 2174213 h 2174213"/>
                <a:gd name="connsiteX11" fmla="*/ 481632 w 685800"/>
                <a:gd name="connsiteY11" fmla="*/ 1897981 h 2174213"/>
                <a:gd name="connsiteX12" fmla="*/ 0 w 685800"/>
                <a:gd name="connsiteY12" fmla="*/ 1899518 h 2174213"/>
                <a:gd name="connsiteX13" fmla="*/ 0 w 685800"/>
                <a:gd name="connsiteY13" fmla="*/ 756518 h 2174213"/>
                <a:gd name="connsiteX0" fmla="*/ 0 w 685800"/>
                <a:gd name="connsiteY0" fmla="*/ 756518 h 2174213"/>
                <a:gd name="connsiteX1" fmla="*/ 492062 w 685800"/>
                <a:gd name="connsiteY1" fmla="*/ 752955 h 2174213"/>
                <a:gd name="connsiteX2" fmla="*/ 502635 w 685800"/>
                <a:gd name="connsiteY2" fmla="*/ 0 h 2174213"/>
                <a:gd name="connsiteX3" fmla="*/ 512779 w 685800"/>
                <a:gd name="connsiteY3" fmla="*/ 761866 h 2174213"/>
                <a:gd name="connsiteX4" fmla="*/ 685800 w 685800"/>
                <a:gd name="connsiteY4" fmla="*/ 756518 h 2174213"/>
                <a:gd name="connsiteX5" fmla="*/ 685800 w 685800"/>
                <a:gd name="connsiteY5" fmla="*/ 1899518 h 2174213"/>
                <a:gd name="connsiteX6" fmla="*/ 522780 w 685800"/>
                <a:gd name="connsiteY6" fmla="*/ 1906892 h 2174213"/>
                <a:gd name="connsiteX7" fmla="*/ 525065 w 685800"/>
                <a:gd name="connsiteY7" fmla="*/ 2156392 h 2174213"/>
                <a:gd name="connsiteX8" fmla="*/ 512207 w 685800"/>
                <a:gd name="connsiteY8" fmla="*/ 1897981 h 2174213"/>
                <a:gd name="connsiteX9" fmla="*/ 492919 w 685800"/>
                <a:gd name="connsiteY9" fmla="*/ 1893526 h 2174213"/>
                <a:gd name="connsiteX10" fmla="*/ 480060 w 685800"/>
                <a:gd name="connsiteY10" fmla="*/ 2174213 h 2174213"/>
                <a:gd name="connsiteX11" fmla="*/ 481632 w 685800"/>
                <a:gd name="connsiteY11" fmla="*/ 1897981 h 2174213"/>
                <a:gd name="connsiteX12" fmla="*/ 0 w 685800"/>
                <a:gd name="connsiteY12" fmla="*/ 1899518 h 2174213"/>
                <a:gd name="connsiteX13" fmla="*/ 0 w 685800"/>
                <a:gd name="connsiteY13" fmla="*/ 756518 h 2174213"/>
                <a:gd name="connsiteX0" fmla="*/ 0 w 685800"/>
                <a:gd name="connsiteY0" fmla="*/ 756518 h 2174213"/>
                <a:gd name="connsiteX1" fmla="*/ 492062 w 685800"/>
                <a:gd name="connsiteY1" fmla="*/ 752955 h 2174213"/>
                <a:gd name="connsiteX2" fmla="*/ 502635 w 685800"/>
                <a:gd name="connsiteY2" fmla="*/ 0 h 2174213"/>
                <a:gd name="connsiteX3" fmla="*/ 512779 w 685800"/>
                <a:gd name="connsiteY3" fmla="*/ 761866 h 2174213"/>
                <a:gd name="connsiteX4" fmla="*/ 685800 w 685800"/>
                <a:gd name="connsiteY4" fmla="*/ 756518 h 2174213"/>
                <a:gd name="connsiteX5" fmla="*/ 685800 w 685800"/>
                <a:gd name="connsiteY5" fmla="*/ 1899518 h 2174213"/>
                <a:gd name="connsiteX6" fmla="*/ 522780 w 685800"/>
                <a:gd name="connsiteY6" fmla="*/ 1906892 h 2174213"/>
                <a:gd name="connsiteX7" fmla="*/ 525065 w 685800"/>
                <a:gd name="connsiteY7" fmla="*/ 2156392 h 2174213"/>
                <a:gd name="connsiteX8" fmla="*/ 512207 w 685800"/>
                <a:gd name="connsiteY8" fmla="*/ 1897981 h 2174213"/>
                <a:gd name="connsiteX9" fmla="*/ 492919 w 685800"/>
                <a:gd name="connsiteY9" fmla="*/ 1893526 h 2174213"/>
                <a:gd name="connsiteX10" fmla="*/ 480060 w 685800"/>
                <a:gd name="connsiteY10" fmla="*/ 2174213 h 2174213"/>
                <a:gd name="connsiteX11" fmla="*/ 482346 w 685800"/>
                <a:gd name="connsiteY11" fmla="*/ 1897981 h 2174213"/>
                <a:gd name="connsiteX12" fmla="*/ 0 w 685800"/>
                <a:gd name="connsiteY12" fmla="*/ 1899518 h 2174213"/>
                <a:gd name="connsiteX13" fmla="*/ 0 w 685800"/>
                <a:gd name="connsiteY13" fmla="*/ 756518 h 2174213"/>
                <a:gd name="connsiteX0" fmla="*/ 0 w 685800"/>
                <a:gd name="connsiteY0" fmla="*/ 756518 h 2174213"/>
                <a:gd name="connsiteX1" fmla="*/ 492491 w 685800"/>
                <a:gd name="connsiteY1" fmla="*/ 752955 h 2174213"/>
                <a:gd name="connsiteX2" fmla="*/ 502635 w 685800"/>
                <a:gd name="connsiteY2" fmla="*/ 0 h 2174213"/>
                <a:gd name="connsiteX3" fmla="*/ 512779 w 685800"/>
                <a:gd name="connsiteY3" fmla="*/ 761866 h 2174213"/>
                <a:gd name="connsiteX4" fmla="*/ 685800 w 685800"/>
                <a:gd name="connsiteY4" fmla="*/ 756518 h 2174213"/>
                <a:gd name="connsiteX5" fmla="*/ 685800 w 685800"/>
                <a:gd name="connsiteY5" fmla="*/ 1899518 h 2174213"/>
                <a:gd name="connsiteX6" fmla="*/ 522780 w 685800"/>
                <a:gd name="connsiteY6" fmla="*/ 1906892 h 2174213"/>
                <a:gd name="connsiteX7" fmla="*/ 525065 w 685800"/>
                <a:gd name="connsiteY7" fmla="*/ 2156392 h 2174213"/>
                <a:gd name="connsiteX8" fmla="*/ 512207 w 685800"/>
                <a:gd name="connsiteY8" fmla="*/ 1897981 h 2174213"/>
                <a:gd name="connsiteX9" fmla="*/ 492919 w 685800"/>
                <a:gd name="connsiteY9" fmla="*/ 1893526 h 2174213"/>
                <a:gd name="connsiteX10" fmla="*/ 480060 w 685800"/>
                <a:gd name="connsiteY10" fmla="*/ 2174213 h 2174213"/>
                <a:gd name="connsiteX11" fmla="*/ 482346 w 685800"/>
                <a:gd name="connsiteY11" fmla="*/ 1897981 h 2174213"/>
                <a:gd name="connsiteX12" fmla="*/ 0 w 685800"/>
                <a:gd name="connsiteY12" fmla="*/ 1899518 h 2174213"/>
                <a:gd name="connsiteX13" fmla="*/ 0 w 685800"/>
                <a:gd name="connsiteY13" fmla="*/ 756518 h 2174213"/>
                <a:gd name="connsiteX0" fmla="*/ 0 w 685800"/>
                <a:gd name="connsiteY0" fmla="*/ 756518 h 2174213"/>
                <a:gd name="connsiteX1" fmla="*/ 492491 w 685800"/>
                <a:gd name="connsiteY1" fmla="*/ 752955 h 2174213"/>
                <a:gd name="connsiteX2" fmla="*/ 502635 w 685800"/>
                <a:gd name="connsiteY2" fmla="*/ 0 h 2174213"/>
                <a:gd name="connsiteX3" fmla="*/ 512350 w 685800"/>
                <a:gd name="connsiteY3" fmla="*/ 761866 h 2174213"/>
                <a:gd name="connsiteX4" fmla="*/ 685800 w 685800"/>
                <a:gd name="connsiteY4" fmla="*/ 756518 h 2174213"/>
                <a:gd name="connsiteX5" fmla="*/ 685800 w 685800"/>
                <a:gd name="connsiteY5" fmla="*/ 1899518 h 2174213"/>
                <a:gd name="connsiteX6" fmla="*/ 522780 w 685800"/>
                <a:gd name="connsiteY6" fmla="*/ 1906892 h 2174213"/>
                <a:gd name="connsiteX7" fmla="*/ 525065 w 685800"/>
                <a:gd name="connsiteY7" fmla="*/ 2156392 h 2174213"/>
                <a:gd name="connsiteX8" fmla="*/ 512207 w 685800"/>
                <a:gd name="connsiteY8" fmla="*/ 1897981 h 2174213"/>
                <a:gd name="connsiteX9" fmla="*/ 492919 w 685800"/>
                <a:gd name="connsiteY9" fmla="*/ 1893526 h 2174213"/>
                <a:gd name="connsiteX10" fmla="*/ 480060 w 685800"/>
                <a:gd name="connsiteY10" fmla="*/ 2174213 h 2174213"/>
                <a:gd name="connsiteX11" fmla="*/ 482346 w 685800"/>
                <a:gd name="connsiteY11" fmla="*/ 1897981 h 2174213"/>
                <a:gd name="connsiteX12" fmla="*/ 0 w 685800"/>
                <a:gd name="connsiteY12" fmla="*/ 1899518 h 2174213"/>
                <a:gd name="connsiteX13" fmla="*/ 0 w 685800"/>
                <a:gd name="connsiteY13" fmla="*/ 756518 h 2174213"/>
                <a:gd name="connsiteX0" fmla="*/ 0 w 685800"/>
                <a:gd name="connsiteY0" fmla="*/ 756518 h 2174213"/>
                <a:gd name="connsiteX1" fmla="*/ 492491 w 685800"/>
                <a:gd name="connsiteY1" fmla="*/ 752955 h 2174213"/>
                <a:gd name="connsiteX2" fmla="*/ 502635 w 685800"/>
                <a:gd name="connsiteY2" fmla="*/ 0 h 2174213"/>
                <a:gd name="connsiteX3" fmla="*/ 512350 w 685800"/>
                <a:gd name="connsiteY3" fmla="*/ 761866 h 2174213"/>
                <a:gd name="connsiteX4" fmla="*/ 685800 w 685800"/>
                <a:gd name="connsiteY4" fmla="*/ 756518 h 2174213"/>
                <a:gd name="connsiteX5" fmla="*/ 685800 w 685800"/>
                <a:gd name="connsiteY5" fmla="*/ 1899518 h 2174213"/>
                <a:gd name="connsiteX6" fmla="*/ 522780 w 685800"/>
                <a:gd name="connsiteY6" fmla="*/ 1906892 h 2174213"/>
                <a:gd name="connsiteX7" fmla="*/ 525065 w 685800"/>
                <a:gd name="connsiteY7" fmla="*/ 2156392 h 2174213"/>
                <a:gd name="connsiteX8" fmla="*/ 512207 w 685800"/>
                <a:gd name="connsiteY8" fmla="*/ 1897981 h 2174213"/>
                <a:gd name="connsiteX9" fmla="*/ 492919 w 685800"/>
                <a:gd name="connsiteY9" fmla="*/ 1893526 h 2174213"/>
                <a:gd name="connsiteX10" fmla="*/ 480060 w 685800"/>
                <a:gd name="connsiteY10" fmla="*/ 2174213 h 2174213"/>
                <a:gd name="connsiteX11" fmla="*/ 481203 w 685800"/>
                <a:gd name="connsiteY11" fmla="*/ 1902436 h 2174213"/>
                <a:gd name="connsiteX12" fmla="*/ 0 w 685800"/>
                <a:gd name="connsiteY12" fmla="*/ 1899518 h 2174213"/>
                <a:gd name="connsiteX13" fmla="*/ 0 w 685800"/>
                <a:gd name="connsiteY13" fmla="*/ 756518 h 2174213"/>
                <a:gd name="connsiteX0" fmla="*/ 0 w 685800"/>
                <a:gd name="connsiteY0" fmla="*/ 756518 h 2174213"/>
                <a:gd name="connsiteX1" fmla="*/ 492491 w 685800"/>
                <a:gd name="connsiteY1" fmla="*/ 752955 h 2174213"/>
                <a:gd name="connsiteX2" fmla="*/ 502635 w 685800"/>
                <a:gd name="connsiteY2" fmla="*/ 0 h 2174213"/>
                <a:gd name="connsiteX3" fmla="*/ 512350 w 685800"/>
                <a:gd name="connsiteY3" fmla="*/ 761866 h 2174213"/>
                <a:gd name="connsiteX4" fmla="*/ 685800 w 685800"/>
                <a:gd name="connsiteY4" fmla="*/ 756518 h 2174213"/>
                <a:gd name="connsiteX5" fmla="*/ 685800 w 685800"/>
                <a:gd name="connsiteY5" fmla="*/ 1899518 h 2174213"/>
                <a:gd name="connsiteX6" fmla="*/ 522780 w 685800"/>
                <a:gd name="connsiteY6" fmla="*/ 1906892 h 2174213"/>
                <a:gd name="connsiteX7" fmla="*/ 525065 w 685800"/>
                <a:gd name="connsiteY7" fmla="*/ 2156392 h 2174213"/>
                <a:gd name="connsiteX8" fmla="*/ 512207 w 685800"/>
                <a:gd name="connsiteY8" fmla="*/ 1897981 h 2174213"/>
                <a:gd name="connsiteX9" fmla="*/ 492919 w 685800"/>
                <a:gd name="connsiteY9" fmla="*/ 1893526 h 2174213"/>
                <a:gd name="connsiteX10" fmla="*/ 480060 w 685800"/>
                <a:gd name="connsiteY10" fmla="*/ 2174213 h 2174213"/>
                <a:gd name="connsiteX11" fmla="*/ 481203 w 685800"/>
                <a:gd name="connsiteY11" fmla="*/ 1902436 h 2174213"/>
                <a:gd name="connsiteX12" fmla="*/ 0 w 685800"/>
                <a:gd name="connsiteY12" fmla="*/ 1899518 h 2174213"/>
                <a:gd name="connsiteX13" fmla="*/ 0 w 685800"/>
                <a:gd name="connsiteY13" fmla="*/ 756518 h 2174213"/>
                <a:gd name="connsiteX0" fmla="*/ 0 w 685800"/>
                <a:gd name="connsiteY0" fmla="*/ 756518 h 2174213"/>
                <a:gd name="connsiteX1" fmla="*/ 492491 w 685800"/>
                <a:gd name="connsiteY1" fmla="*/ 752955 h 2174213"/>
                <a:gd name="connsiteX2" fmla="*/ 502635 w 685800"/>
                <a:gd name="connsiteY2" fmla="*/ 0 h 2174213"/>
                <a:gd name="connsiteX3" fmla="*/ 512350 w 685800"/>
                <a:gd name="connsiteY3" fmla="*/ 761866 h 2174213"/>
                <a:gd name="connsiteX4" fmla="*/ 685800 w 685800"/>
                <a:gd name="connsiteY4" fmla="*/ 756518 h 2174213"/>
                <a:gd name="connsiteX5" fmla="*/ 685800 w 685800"/>
                <a:gd name="connsiteY5" fmla="*/ 1899518 h 2174213"/>
                <a:gd name="connsiteX6" fmla="*/ 522780 w 685800"/>
                <a:gd name="connsiteY6" fmla="*/ 1906892 h 2174213"/>
                <a:gd name="connsiteX7" fmla="*/ 525065 w 685800"/>
                <a:gd name="connsiteY7" fmla="*/ 2156392 h 2174213"/>
                <a:gd name="connsiteX8" fmla="*/ 512207 w 685800"/>
                <a:gd name="connsiteY8" fmla="*/ 1897981 h 2174213"/>
                <a:gd name="connsiteX9" fmla="*/ 492919 w 685800"/>
                <a:gd name="connsiteY9" fmla="*/ 1893526 h 2174213"/>
                <a:gd name="connsiteX10" fmla="*/ 480060 w 685800"/>
                <a:gd name="connsiteY10" fmla="*/ 2174213 h 2174213"/>
                <a:gd name="connsiteX11" fmla="*/ 480632 w 685800"/>
                <a:gd name="connsiteY11" fmla="*/ 1902436 h 2174213"/>
                <a:gd name="connsiteX12" fmla="*/ 0 w 685800"/>
                <a:gd name="connsiteY12" fmla="*/ 1899518 h 2174213"/>
                <a:gd name="connsiteX13" fmla="*/ 0 w 685800"/>
                <a:gd name="connsiteY13" fmla="*/ 756518 h 2174213"/>
                <a:gd name="connsiteX0" fmla="*/ 0 w 685800"/>
                <a:gd name="connsiteY0" fmla="*/ 756518 h 2174213"/>
                <a:gd name="connsiteX1" fmla="*/ 492491 w 685800"/>
                <a:gd name="connsiteY1" fmla="*/ 752955 h 2174213"/>
                <a:gd name="connsiteX2" fmla="*/ 502635 w 685800"/>
                <a:gd name="connsiteY2" fmla="*/ 0 h 2174213"/>
                <a:gd name="connsiteX3" fmla="*/ 512350 w 685800"/>
                <a:gd name="connsiteY3" fmla="*/ 761866 h 2174213"/>
                <a:gd name="connsiteX4" fmla="*/ 685800 w 685800"/>
                <a:gd name="connsiteY4" fmla="*/ 756518 h 2174213"/>
                <a:gd name="connsiteX5" fmla="*/ 685800 w 685800"/>
                <a:gd name="connsiteY5" fmla="*/ 1899518 h 2174213"/>
                <a:gd name="connsiteX6" fmla="*/ 522780 w 685800"/>
                <a:gd name="connsiteY6" fmla="*/ 1906892 h 2174213"/>
                <a:gd name="connsiteX7" fmla="*/ 525065 w 685800"/>
                <a:gd name="connsiteY7" fmla="*/ 2156392 h 2174213"/>
                <a:gd name="connsiteX8" fmla="*/ 512207 w 685800"/>
                <a:gd name="connsiteY8" fmla="*/ 1897981 h 2174213"/>
                <a:gd name="connsiteX9" fmla="*/ 495062 w 685800"/>
                <a:gd name="connsiteY9" fmla="*/ 1902436 h 2174213"/>
                <a:gd name="connsiteX10" fmla="*/ 480060 w 685800"/>
                <a:gd name="connsiteY10" fmla="*/ 2174213 h 2174213"/>
                <a:gd name="connsiteX11" fmla="*/ 480632 w 685800"/>
                <a:gd name="connsiteY11" fmla="*/ 1902436 h 2174213"/>
                <a:gd name="connsiteX12" fmla="*/ 0 w 685800"/>
                <a:gd name="connsiteY12" fmla="*/ 1899518 h 2174213"/>
                <a:gd name="connsiteX13" fmla="*/ 0 w 685800"/>
                <a:gd name="connsiteY13" fmla="*/ 756518 h 2174213"/>
                <a:gd name="connsiteX0" fmla="*/ 0 w 685800"/>
                <a:gd name="connsiteY0" fmla="*/ 756518 h 2174213"/>
                <a:gd name="connsiteX1" fmla="*/ 492491 w 685800"/>
                <a:gd name="connsiteY1" fmla="*/ 752955 h 2174213"/>
                <a:gd name="connsiteX2" fmla="*/ 502635 w 685800"/>
                <a:gd name="connsiteY2" fmla="*/ 0 h 2174213"/>
                <a:gd name="connsiteX3" fmla="*/ 512350 w 685800"/>
                <a:gd name="connsiteY3" fmla="*/ 761866 h 2174213"/>
                <a:gd name="connsiteX4" fmla="*/ 685800 w 685800"/>
                <a:gd name="connsiteY4" fmla="*/ 756518 h 2174213"/>
                <a:gd name="connsiteX5" fmla="*/ 685800 w 685800"/>
                <a:gd name="connsiteY5" fmla="*/ 1899518 h 2174213"/>
                <a:gd name="connsiteX6" fmla="*/ 522780 w 685800"/>
                <a:gd name="connsiteY6" fmla="*/ 1906892 h 2174213"/>
                <a:gd name="connsiteX7" fmla="*/ 525065 w 685800"/>
                <a:gd name="connsiteY7" fmla="*/ 2156392 h 2174213"/>
                <a:gd name="connsiteX8" fmla="*/ 509492 w 685800"/>
                <a:gd name="connsiteY8" fmla="*/ 1897981 h 2174213"/>
                <a:gd name="connsiteX9" fmla="*/ 495062 w 685800"/>
                <a:gd name="connsiteY9" fmla="*/ 1902436 h 2174213"/>
                <a:gd name="connsiteX10" fmla="*/ 480060 w 685800"/>
                <a:gd name="connsiteY10" fmla="*/ 2174213 h 2174213"/>
                <a:gd name="connsiteX11" fmla="*/ 480632 w 685800"/>
                <a:gd name="connsiteY11" fmla="*/ 1902436 h 2174213"/>
                <a:gd name="connsiteX12" fmla="*/ 0 w 685800"/>
                <a:gd name="connsiteY12" fmla="*/ 1899518 h 2174213"/>
                <a:gd name="connsiteX13" fmla="*/ 0 w 685800"/>
                <a:gd name="connsiteY13" fmla="*/ 756518 h 2174213"/>
                <a:gd name="connsiteX0" fmla="*/ 0 w 685800"/>
                <a:gd name="connsiteY0" fmla="*/ 756518 h 2174213"/>
                <a:gd name="connsiteX1" fmla="*/ 492491 w 685800"/>
                <a:gd name="connsiteY1" fmla="*/ 752955 h 2174213"/>
                <a:gd name="connsiteX2" fmla="*/ 502635 w 685800"/>
                <a:gd name="connsiteY2" fmla="*/ 0 h 2174213"/>
                <a:gd name="connsiteX3" fmla="*/ 512350 w 685800"/>
                <a:gd name="connsiteY3" fmla="*/ 761866 h 2174213"/>
                <a:gd name="connsiteX4" fmla="*/ 685800 w 685800"/>
                <a:gd name="connsiteY4" fmla="*/ 756518 h 2174213"/>
                <a:gd name="connsiteX5" fmla="*/ 685800 w 685800"/>
                <a:gd name="connsiteY5" fmla="*/ 1899518 h 2174213"/>
                <a:gd name="connsiteX6" fmla="*/ 524637 w 685800"/>
                <a:gd name="connsiteY6" fmla="*/ 1906892 h 2174213"/>
                <a:gd name="connsiteX7" fmla="*/ 525065 w 685800"/>
                <a:gd name="connsiteY7" fmla="*/ 2156392 h 2174213"/>
                <a:gd name="connsiteX8" fmla="*/ 509492 w 685800"/>
                <a:gd name="connsiteY8" fmla="*/ 1897981 h 2174213"/>
                <a:gd name="connsiteX9" fmla="*/ 495062 w 685800"/>
                <a:gd name="connsiteY9" fmla="*/ 1902436 h 2174213"/>
                <a:gd name="connsiteX10" fmla="*/ 480060 w 685800"/>
                <a:gd name="connsiteY10" fmla="*/ 2174213 h 2174213"/>
                <a:gd name="connsiteX11" fmla="*/ 480632 w 685800"/>
                <a:gd name="connsiteY11" fmla="*/ 1902436 h 2174213"/>
                <a:gd name="connsiteX12" fmla="*/ 0 w 685800"/>
                <a:gd name="connsiteY12" fmla="*/ 1899518 h 2174213"/>
                <a:gd name="connsiteX13" fmla="*/ 0 w 685800"/>
                <a:gd name="connsiteY13" fmla="*/ 756518 h 2174213"/>
                <a:gd name="connsiteX0" fmla="*/ 0 w 685800"/>
                <a:gd name="connsiteY0" fmla="*/ 756518 h 2192034"/>
                <a:gd name="connsiteX1" fmla="*/ 492491 w 685800"/>
                <a:gd name="connsiteY1" fmla="*/ 752955 h 2192034"/>
                <a:gd name="connsiteX2" fmla="*/ 502635 w 685800"/>
                <a:gd name="connsiteY2" fmla="*/ 0 h 2192034"/>
                <a:gd name="connsiteX3" fmla="*/ 512350 w 685800"/>
                <a:gd name="connsiteY3" fmla="*/ 761866 h 2192034"/>
                <a:gd name="connsiteX4" fmla="*/ 685800 w 685800"/>
                <a:gd name="connsiteY4" fmla="*/ 756518 h 2192034"/>
                <a:gd name="connsiteX5" fmla="*/ 685800 w 685800"/>
                <a:gd name="connsiteY5" fmla="*/ 1899518 h 2192034"/>
                <a:gd name="connsiteX6" fmla="*/ 524637 w 685800"/>
                <a:gd name="connsiteY6" fmla="*/ 1906892 h 2192034"/>
                <a:gd name="connsiteX7" fmla="*/ 525494 w 685800"/>
                <a:gd name="connsiteY7" fmla="*/ 2192034 h 2192034"/>
                <a:gd name="connsiteX8" fmla="*/ 509492 w 685800"/>
                <a:gd name="connsiteY8" fmla="*/ 1897981 h 2192034"/>
                <a:gd name="connsiteX9" fmla="*/ 495062 w 685800"/>
                <a:gd name="connsiteY9" fmla="*/ 1902436 h 2192034"/>
                <a:gd name="connsiteX10" fmla="*/ 480060 w 685800"/>
                <a:gd name="connsiteY10" fmla="*/ 2174213 h 2192034"/>
                <a:gd name="connsiteX11" fmla="*/ 480632 w 685800"/>
                <a:gd name="connsiteY11" fmla="*/ 1902436 h 2192034"/>
                <a:gd name="connsiteX12" fmla="*/ 0 w 685800"/>
                <a:gd name="connsiteY12" fmla="*/ 1899518 h 2192034"/>
                <a:gd name="connsiteX13" fmla="*/ 0 w 685800"/>
                <a:gd name="connsiteY13" fmla="*/ 756518 h 2192034"/>
                <a:gd name="connsiteX0" fmla="*/ 0 w 685800"/>
                <a:gd name="connsiteY0" fmla="*/ 756518 h 2192034"/>
                <a:gd name="connsiteX1" fmla="*/ 492491 w 685800"/>
                <a:gd name="connsiteY1" fmla="*/ 752955 h 2192034"/>
                <a:gd name="connsiteX2" fmla="*/ 502635 w 685800"/>
                <a:gd name="connsiteY2" fmla="*/ 0 h 2192034"/>
                <a:gd name="connsiteX3" fmla="*/ 512350 w 685800"/>
                <a:gd name="connsiteY3" fmla="*/ 761866 h 2192034"/>
                <a:gd name="connsiteX4" fmla="*/ 685800 w 685800"/>
                <a:gd name="connsiteY4" fmla="*/ 756518 h 2192034"/>
                <a:gd name="connsiteX5" fmla="*/ 685800 w 685800"/>
                <a:gd name="connsiteY5" fmla="*/ 1899518 h 2192034"/>
                <a:gd name="connsiteX6" fmla="*/ 523351 w 685800"/>
                <a:gd name="connsiteY6" fmla="*/ 1906893 h 2192034"/>
                <a:gd name="connsiteX7" fmla="*/ 525494 w 685800"/>
                <a:gd name="connsiteY7" fmla="*/ 2192034 h 2192034"/>
                <a:gd name="connsiteX8" fmla="*/ 509492 w 685800"/>
                <a:gd name="connsiteY8" fmla="*/ 1897981 h 2192034"/>
                <a:gd name="connsiteX9" fmla="*/ 495062 w 685800"/>
                <a:gd name="connsiteY9" fmla="*/ 1902436 h 2192034"/>
                <a:gd name="connsiteX10" fmla="*/ 480060 w 685800"/>
                <a:gd name="connsiteY10" fmla="*/ 2174213 h 2192034"/>
                <a:gd name="connsiteX11" fmla="*/ 480632 w 685800"/>
                <a:gd name="connsiteY11" fmla="*/ 1902436 h 2192034"/>
                <a:gd name="connsiteX12" fmla="*/ 0 w 685800"/>
                <a:gd name="connsiteY12" fmla="*/ 1899518 h 2192034"/>
                <a:gd name="connsiteX13" fmla="*/ 0 w 685800"/>
                <a:gd name="connsiteY13" fmla="*/ 756518 h 2192034"/>
                <a:gd name="connsiteX0" fmla="*/ 0 w 685800"/>
                <a:gd name="connsiteY0" fmla="*/ 756518 h 2192034"/>
                <a:gd name="connsiteX1" fmla="*/ 492491 w 685800"/>
                <a:gd name="connsiteY1" fmla="*/ 752955 h 2192034"/>
                <a:gd name="connsiteX2" fmla="*/ 502635 w 685800"/>
                <a:gd name="connsiteY2" fmla="*/ 0 h 2192034"/>
                <a:gd name="connsiteX3" fmla="*/ 512350 w 685800"/>
                <a:gd name="connsiteY3" fmla="*/ 761866 h 2192034"/>
                <a:gd name="connsiteX4" fmla="*/ 685800 w 685800"/>
                <a:gd name="connsiteY4" fmla="*/ 756518 h 2192034"/>
                <a:gd name="connsiteX5" fmla="*/ 685800 w 685800"/>
                <a:gd name="connsiteY5" fmla="*/ 1899518 h 2192034"/>
                <a:gd name="connsiteX6" fmla="*/ 524351 w 685800"/>
                <a:gd name="connsiteY6" fmla="*/ 1902438 h 2192034"/>
                <a:gd name="connsiteX7" fmla="*/ 525494 w 685800"/>
                <a:gd name="connsiteY7" fmla="*/ 2192034 h 2192034"/>
                <a:gd name="connsiteX8" fmla="*/ 509492 w 685800"/>
                <a:gd name="connsiteY8" fmla="*/ 1897981 h 2192034"/>
                <a:gd name="connsiteX9" fmla="*/ 495062 w 685800"/>
                <a:gd name="connsiteY9" fmla="*/ 1902436 h 2192034"/>
                <a:gd name="connsiteX10" fmla="*/ 480060 w 685800"/>
                <a:gd name="connsiteY10" fmla="*/ 2174213 h 2192034"/>
                <a:gd name="connsiteX11" fmla="*/ 480632 w 685800"/>
                <a:gd name="connsiteY11" fmla="*/ 1902436 h 2192034"/>
                <a:gd name="connsiteX12" fmla="*/ 0 w 685800"/>
                <a:gd name="connsiteY12" fmla="*/ 1899518 h 2192034"/>
                <a:gd name="connsiteX13" fmla="*/ 0 w 685800"/>
                <a:gd name="connsiteY13" fmla="*/ 756518 h 2192034"/>
                <a:gd name="connsiteX0" fmla="*/ 0 w 685800"/>
                <a:gd name="connsiteY0" fmla="*/ 756518 h 2192034"/>
                <a:gd name="connsiteX1" fmla="*/ 492491 w 685800"/>
                <a:gd name="connsiteY1" fmla="*/ 752955 h 2192034"/>
                <a:gd name="connsiteX2" fmla="*/ 502635 w 685800"/>
                <a:gd name="connsiteY2" fmla="*/ 0 h 2192034"/>
                <a:gd name="connsiteX3" fmla="*/ 512350 w 685800"/>
                <a:gd name="connsiteY3" fmla="*/ 761866 h 2192034"/>
                <a:gd name="connsiteX4" fmla="*/ 685800 w 685800"/>
                <a:gd name="connsiteY4" fmla="*/ 756518 h 2192034"/>
                <a:gd name="connsiteX5" fmla="*/ 685800 w 685800"/>
                <a:gd name="connsiteY5" fmla="*/ 1899518 h 2192034"/>
                <a:gd name="connsiteX6" fmla="*/ 524351 w 685800"/>
                <a:gd name="connsiteY6" fmla="*/ 1902438 h 2192034"/>
                <a:gd name="connsiteX7" fmla="*/ 525494 w 685800"/>
                <a:gd name="connsiteY7" fmla="*/ 2192034 h 2192034"/>
                <a:gd name="connsiteX8" fmla="*/ 509492 w 685800"/>
                <a:gd name="connsiteY8" fmla="*/ 1897981 h 2192034"/>
                <a:gd name="connsiteX9" fmla="*/ 495062 w 685800"/>
                <a:gd name="connsiteY9" fmla="*/ 1902436 h 2192034"/>
                <a:gd name="connsiteX10" fmla="*/ 480060 w 685800"/>
                <a:gd name="connsiteY10" fmla="*/ 2174213 h 2192034"/>
                <a:gd name="connsiteX11" fmla="*/ 480632 w 685800"/>
                <a:gd name="connsiteY11" fmla="*/ 1902436 h 2192034"/>
                <a:gd name="connsiteX12" fmla="*/ 0 w 685800"/>
                <a:gd name="connsiteY12" fmla="*/ 1899518 h 2192034"/>
                <a:gd name="connsiteX13" fmla="*/ 0 w 685800"/>
                <a:gd name="connsiteY13" fmla="*/ 756518 h 2192034"/>
                <a:gd name="connsiteX0" fmla="*/ 0 w 685800"/>
                <a:gd name="connsiteY0" fmla="*/ 756518 h 2192034"/>
                <a:gd name="connsiteX1" fmla="*/ 492491 w 685800"/>
                <a:gd name="connsiteY1" fmla="*/ 752955 h 2192034"/>
                <a:gd name="connsiteX2" fmla="*/ 502635 w 685800"/>
                <a:gd name="connsiteY2" fmla="*/ 0 h 2192034"/>
                <a:gd name="connsiteX3" fmla="*/ 512350 w 685800"/>
                <a:gd name="connsiteY3" fmla="*/ 761866 h 2192034"/>
                <a:gd name="connsiteX4" fmla="*/ 685800 w 685800"/>
                <a:gd name="connsiteY4" fmla="*/ 756518 h 2192034"/>
                <a:gd name="connsiteX5" fmla="*/ 685800 w 685800"/>
                <a:gd name="connsiteY5" fmla="*/ 1899518 h 2192034"/>
                <a:gd name="connsiteX6" fmla="*/ 523351 w 685800"/>
                <a:gd name="connsiteY6" fmla="*/ 1902438 h 2192034"/>
                <a:gd name="connsiteX7" fmla="*/ 525494 w 685800"/>
                <a:gd name="connsiteY7" fmla="*/ 2192034 h 2192034"/>
                <a:gd name="connsiteX8" fmla="*/ 509492 w 685800"/>
                <a:gd name="connsiteY8" fmla="*/ 1897981 h 2192034"/>
                <a:gd name="connsiteX9" fmla="*/ 495062 w 685800"/>
                <a:gd name="connsiteY9" fmla="*/ 1902436 h 2192034"/>
                <a:gd name="connsiteX10" fmla="*/ 480060 w 685800"/>
                <a:gd name="connsiteY10" fmla="*/ 2174213 h 2192034"/>
                <a:gd name="connsiteX11" fmla="*/ 480632 w 685800"/>
                <a:gd name="connsiteY11" fmla="*/ 1902436 h 2192034"/>
                <a:gd name="connsiteX12" fmla="*/ 0 w 685800"/>
                <a:gd name="connsiteY12" fmla="*/ 1899518 h 2192034"/>
                <a:gd name="connsiteX13" fmla="*/ 0 w 685800"/>
                <a:gd name="connsiteY13" fmla="*/ 756518 h 2192034"/>
                <a:gd name="connsiteX0" fmla="*/ 0 w 685800"/>
                <a:gd name="connsiteY0" fmla="*/ 756518 h 2203918"/>
                <a:gd name="connsiteX1" fmla="*/ 492491 w 685800"/>
                <a:gd name="connsiteY1" fmla="*/ 752955 h 2203918"/>
                <a:gd name="connsiteX2" fmla="*/ 502635 w 685800"/>
                <a:gd name="connsiteY2" fmla="*/ 0 h 2203918"/>
                <a:gd name="connsiteX3" fmla="*/ 512350 w 685800"/>
                <a:gd name="connsiteY3" fmla="*/ 761866 h 2203918"/>
                <a:gd name="connsiteX4" fmla="*/ 685800 w 685800"/>
                <a:gd name="connsiteY4" fmla="*/ 756518 h 2203918"/>
                <a:gd name="connsiteX5" fmla="*/ 685800 w 685800"/>
                <a:gd name="connsiteY5" fmla="*/ 1899518 h 2203918"/>
                <a:gd name="connsiteX6" fmla="*/ 523351 w 685800"/>
                <a:gd name="connsiteY6" fmla="*/ 1902438 h 2203918"/>
                <a:gd name="connsiteX7" fmla="*/ 525494 w 685800"/>
                <a:gd name="connsiteY7" fmla="*/ 2192034 h 2203918"/>
                <a:gd name="connsiteX8" fmla="*/ 509492 w 685800"/>
                <a:gd name="connsiteY8" fmla="*/ 1897981 h 2203918"/>
                <a:gd name="connsiteX9" fmla="*/ 495062 w 685800"/>
                <a:gd name="connsiteY9" fmla="*/ 1902436 h 2203918"/>
                <a:gd name="connsiteX10" fmla="*/ 480060 w 685800"/>
                <a:gd name="connsiteY10" fmla="*/ 2174213 h 2203918"/>
                <a:gd name="connsiteX11" fmla="*/ 480632 w 685800"/>
                <a:gd name="connsiteY11" fmla="*/ 1902436 h 2203918"/>
                <a:gd name="connsiteX12" fmla="*/ 0 w 685800"/>
                <a:gd name="connsiteY12" fmla="*/ 1899518 h 2203918"/>
                <a:gd name="connsiteX13" fmla="*/ 0 w 685800"/>
                <a:gd name="connsiteY13" fmla="*/ 756518 h 2203918"/>
                <a:gd name="connsiteX0" fmla="*/ 0 w 685800"/>
                <a:gd name="connsiteY0" fmla="*/ 756518 h 2203918"/>
                <a:gd name="connsiteX1" fmla="*/ 492491 w 685800"/>
                <a:gd name="connsiteY1" fmla="*/ 752955 h 2203918"/>
                <a:gd name="connsiteX2" fmla="*/ 502635 w 685800"/>
                <a:gd name="connsiteY2" fmla="*/ 0 h 2203918"/>
                <a:gd name="connsiteX3" fmla="*/ 512350 w 685800"/>
                <a:gd name="connsiteY3" fmla="*/ 761866 h 2203918"/>
                <a:gd name="connsiteX4" fmla="*/ 685800 w 685800"/>
                <a:gd name="connsiteY4" fmla="*/ 756518 h 2203918"/>
                <a:gd name="connsiteX5" fmla="*/ 685800 w 685800"/>
                <a:gd name="connsiteY5" fmla="*/ 1899518 h 2203918"/>
                <a:gd name="connsiteX6" fmla="*/ 523351 w 685800"/>
                <a:gd name="connsiteY6" fmla="*/ 1902438 h 2203918"/>
                <a:gd name="connsiteX7" fmla="*/ 525494 w 685800"/>
                <a:gd name="connsiteY7" fmla="*/ 2192034 h 2203918"/>
                <a:gd name="connsiteX8" fmla="*/ 509492 w 685800"/>
                <a:gd name="connsiteY8" fmla="*/ 1897981 h 2203918"/>
                <a:gd name="connsiteX9" fmla="*/ 495062 w 685800"/>
                <a:gd name="connsiteY9" fmla="*/ 1902436 h 2203918"/>
                <a:gd name="connsiteX10" fmla="*/ 479489 w 685800"/>
                <a:gd name="connsiteY10" fmla="*/ 2196489 h 2203918"/>
                <a:gd name="connsiteX11" fmla="*/ 480632 w 685800"/>
                <a:gd name="connsiteY11" fmla="*/ 1902436 h 2203918"/>
                <a:gd name="connsiteX12" fmla="*/ 0 w 685800"/>
                <a:gd name="connsiteY12" fmla="*/ 1899518 h 2203918"/>
                <a:gd name="connsiteX13" fmla="*/ 0 w 685800"/>
                <a:gd name="connsiteY13" fmla="*/ 756518 h 2203918"/>
                <a:gd name="connsiteX0" fmla="*/ 0 w 685800"/>
                <a:gd name="connsiteY0" fmla="*/ 756518 h 2241043"/>
                <a:gd name="connsiteX1" fmla="*/ 492491 w 685800"/>
                <a:gd name="connsiteY1" fmla="*/ 752955 h 2241043"/>
                <a:gd name="connsiteX2" fmla="*/ 502635 w 685800"/>
                <a:gd name="connsiteY2" fmla="*/ 0 h 2241043"/>
                <a:gd name="connsiteX3" fmla="*/ 512350 w 685800"/>
                <a:gd name="connsiteY3" fmla="*/ 761866 h 2241043"/>
                <a:gd name="connsiteX4" fmla="*/ 685800 w 685800"/>
                <a:gd name="connsiteY4" fmla="*/ 756518 h 2241043"/>
                <a:gd name="connsiteX5" fmla="*/ 685800 w 685800"/>
                <a:gd name="connsiteY5" fmla="*/ 1899518 h 2241043"/>
                <a:gd name="connsiteX6" fmla="*/ 523351 w 685800"/>
                <a:gd name="connsiteY6" fmla="*/ 1902438 h 2241043"/>
                <a:gd name="connsiteX7" fmla="*/ 525494 w 685800"/>
                <a:gd name="connsiteY7" fmla="*/ 2192034 h 2241043"/>
                <a:gd name="connsiteX8" fmla="*/ 509492 w 685800"/>
                <a:gd name="connsiteY8" fmla="*/ 1897981 h 2241043"/>
                <a:gd name="connsiteX9" fmla="*/ 495062 w 685800"/>
                <a:gd name="connsiteY9" fmla="*/ 1902436 h 2241043"/>
                <a:gd name="connsiteX10" fmla="*/ 479489 w 685800"/>
                <a:gd name="connsiteY10" fmla="*/ 2196489 h 2241043"/>
                <a:gd name="connsiteX11" fmla="*/ 480632 w 685800"/>
                <a:gd name="connsiteY11" fmla="*/ 1902436 h 2241043"/>
                <a:gd name="connsiteX12" fmla="*/ 0 w 685800"/>
                <a:gd name="connsiteY12" fmla="*/ 1899518 h 2241043"/>
                <a:gd name="connsiteX13" fmla="*/ 0 w 685800"/>
                <a:gd name="connsiteY13" fmla="*/ 756518 h 2241043"/>
                <a:gd name="connsiteX0" fmla="*/ 0 w 685800"/>
                <a:gd name="connsiteY0" fmla="*/ 756518 h 2241043"/>
                <a:gd name="connsiteX1" fmla="*/ 492491 w 685800"/>
                <a:gd name="connsiteY1" fmla="*/ 752955 h 2241043"/>
                <a:gd name="connsiteX2" fmla="*/ 502635 w 685800"/>
                <a:gd name="connsiteY2" fmla="*/ 0 h 2241043"/>
                <a:gd name="connsiteX3" fmla="*/ 512350 w 685800"/>
                <a:gd name="connsiteY3" fmla="*/ 761866 h 2241043"/>
                <a:gd name="connsiteX4" fmla="*/ 685800 w 685800"/>
                <a:gd name="connsiteY4" fmla="*/ 756518 h 2241043"/>
                <a:gd name="connsiteX5" fmla="*/ 685800 w 685800"/>
                <a:gd name="connsiteY5" fmla="*/ 1899518 h 2241043"/>
                <a:gd name="connsiteX6" fmla="*/ 523351 w 685800"/>
                <a:gd name="connsiteY6" fmla="*/ 1902438 h 2241043"/>
                <a:gd name="connsiteX7" fmla="*/ 525637 w 685800"/>
                <a:gd name="connsiteY7" fmla="*/ 2196489 h 2241043"/>
                <a:gd name="connsiteX8" fmla="*/ 509492 w 685800"/>
                <a:gd name="connsiteY8" fmla="*/ 1897981 h 2241043"/>
                <a:gd name="connsiteX9" fmla="*/ 495062 w 685800"/>
                <a:gd name="connsiteY9" fmla="*/ 1902436 h 2241043"/>
                <a:gd name="connsiteX10" fmla="*/ 479489 w 685800"/>
                <a:gd name="connsiteY10" fmla="*/ 2196489 h 2241043"/>
                <a:gd name="connsiteX11" fmla="*/ 480632 w 685800"/>
                <a:gd name="connsiteY11" fmla="*/ 1902436 h 2241043"/>
                <a:gd name="connsiteX12" fmla="*/ 0 w 685800"/>
                <a:gd name="connsiteY12" fmla="*/ 1899518 h 2241043"/>
                <a:gd name="connsiteX13" fmla="*/ 0 w 685800"/>
                <a:gd name="connsiteY13" fmla="*/ 756518 h 2241043"/>
                <a:gd name="connsiteX0" fmla="*/ 0 w 685800"/>
                <a:gd name="connsiteY0" fmla="*/ 756518 h 2241043"/>
                <a:gd name="connsiteX1" fmla="*/ 492491 w 685800"/>
                <a:gd name="connsiteY1" fmla="*/ 752955 h 2241043"/>
                <a:gd name="connsiteX2" fmla="*/ 502635 w 685800"/>
                <a:gd name="connsiteY2" fmla="*/ 0 h 2241043"/>
                <a:gd name="connsiteX3" fmla="*/ 512350 w 685800"/>
                <a:gd name="connsiteY3" fmla="*/ 761866 h 2241043"/>
                <a:gd name="connsiteX4" fmla="*/ 685800 w 685800"/>
                <a:gd name="connsiteY4" fmla="*/ 756518 h 2241043"/>
                <a:gd name="connsiteX5" fmla="*/ 685800 w 685800"/>
                <a:gd name="connsiteY5" fmla="*/ 1899518 h 2241043"/>
                <a:gd name="connsiteX6" fmla="*/ 525923 w 685800"/>
                <a:gd name="connsiteY6" fmla="*/ 1902438 h 2241043"/>
                <a:gd name="connsiteX7" fmla="*/ 525637 w 685800"/>
                <a:gd name="connsiteY7" fmla="*/ 2196489 h 2241043"/>
                <a:gd name="connsiteX8" fmla="*/ 509492 w 685800"/>
                <a:gd name="connsiteY8" fmla="*/ 1897981 h 2241043"/>
                <a:gd name="connsiteX9" fmla="*/ 495062 w 685800"/>
                <a:gd name="connsiteY9" fmla="*/ 1902436 h 2241043"/>
                <a:gd name="connsiteX10" fmla="*/ 479489 w 685800"/>
                <a:gd name="connsiteY10" fmla="*/ 2196489 h 2241043"/>
                <a:gd name="connsiteX11" fmla="*/ 480632 w 685800"/>
                <a:gd name="connsiteY11" fmla="*/ 1902436 h 2241043"/>
                <a:gd name="connsiteX12" fmla="*/ 0 w 685800"/>
                <a:gd name="connsiteY12" fmla="*/ 1899518 h 2241043"/>
                <a:gd name="connsiteX13" fmla="*/ 0 w 685800"/>
                <a:gd name="connsiteY13" fmla="*/ 756518 h 2241043"/>
                <a:gd name="connsiteX0" fmla="*/ 0 w 685800"/>
                <a:gd name="connsiteY0" fmla="*/ 756518 h 2241043"/>
                <a:gd name="connsiteX1" fmla="*/ 492491 w 685800"/>
                <a:gd name="connsiteY1" fmla="*/ 752955 h 2241043"/>
                <a:gd name="connsiteX2" fmla="*/ 502635 w 685800"/>
                <a:gd name="connsiteY2" fmla="*/ 0 h 2241043"/>
                <a:gd name="connsiteX3" fmla="*/ 512350 w 685800"/>
                <a:gd name="connsiteY3" fmla="*/ 761866 h 2241043"/>
                <a:gd name="connsiteX4" fmla="*/ 685800 w 685800"/>
                <a:gd name="connsiteY4" fmla="*/ 756518 h 2241043"/>
                <a:gd name="connsiteX5" fmla="*/ 685800 w 685800"/>
                <a:gd name="connsiteY5" fmla="*/ 1899518 h 2241043"/>
                <a:gd name="connsiteX6" fmla="*/ 525923 w 685800"/>
                <a:gd name="connsiteY6" fmla="*/ 1902438 h 2241043"/>
                <a:gd name="connsiteX7" fmla="*/ 525637 w 685800"/>
                <a:gd name="connsiteY7" fmla="*/ 2196489 h 2241043"/>
                <a:gd name="connsiteX8" fmla="*/ 509492 w 685800"/>
                <a:gd name="connsiteY8" fmla="*/ 1897981 h 2241043"/>
                <a:gd name="connsiteX9" fmla="*/ 495062 w 685800"/>
                <a:gd name="connsiteY9" fmla="*/ 1902436 h 2241043"/>
                <a:gd name="connsiteX10" fmla="*/ 479489 w 685800"/>
                <a:gd name="connsiteY10" fmla="*/ 2196489 h 2241043"/>
                <a:gd name="connsiteX11" fmla="*/ 480632 w 685800"/>
                <a:gd name="connsiteY11" fmla="*/ 1902436 h 2241043"/>
                <a:gd name="connsiteX12" fmla="*/ 0 w 685800"/>
                <a:gd name="connsiteY12" fmla="*/ 1899518 h 2241043"/>
                <a:gd name="connsiteX13" fmla="*/ 0 w 685800"/>
                <a:gd name="connsiteY13" fmla="*/ 756518 h 2241043"/>
                <a:gd name="connsiteX0" fmla="*/ 0 w 685800"/>
                <a:gd name="connsiteY0" fmla="*/ 756518 h 2241043"/>
                <a:gd name="connsiteX1" fmla="*/ 492491 w 685800"/>
                <a:gd name="connsiteY1" fmla="*/ 752955 h 2241043"/>
                <a:gd name="connsiteX2" fmla="*/ 502635 w 685800"/>
                <a:gd name="connsiteY2" fmla="*/ 0 h 2241043"/>
                <a:gd name="connsiteX3" fmla="*/ 512350 w 685800"/>
                <a:gd name="connsiteY3" fmla="*/ 761866 h 2241043"/>
                <a:gd name="connsiteX4" fmla="*/ 685800 w 685800"/>
                <a:gd name="connsiteY4" fmla="*/ 756518 h 2241043"/>
                <a:gd name="connsiteX5" fmla="*/ 685800 w 685800"/>
                <a:gd name="connsiteY5" fmla="*/ 1899518 h 2241043"/>
                <a:gd name="connsiteX6" fmla="*/ 524351 w 685800"/>
                <a:gd name="connsiteY6" fmla="*/ 1897983 h 2241043"/>
                <a:gd name="connsiteX7" fmla="*/ 525637 w 685800"/>
                <a:gd name="connsiteY7" fmla="*/ 2196489 h 2241043"/>
                <a:gd name="connsiteX8" fmla="*/ 509492 w 685800"/>
                <a:gd name="connsiteY8" fmla="*/ 1897981 h 2241043"/>
                <a:gd name="connsiteX9" fmla="*/ 495062 w 685800"/>
                <a:gd name="connsiteY9" fmla="*/ 1902436 h 2241043"/>
                <a:gd name="connsiteX10" fmla="*/ 479489 w 685800"/>
                <a:gd name="connsiteY10" fmla="*/ 2196489 h 2241043"/>
                <a:gd name="connsiteX11" fmla="*/ 480632 w 685800"/>
                <a:gd name="connsiteY11" fmla="*/ 1902436 h 2241043"/>
                <a:gd name="connsiteX12" fmla="*/ 0 w 685800"/>
                <a:gd name="connsiteY12" fmla="*/ 1899518 h 2241043"/>
                <a:gd name="connsiteX13" fmla="*/ 0 w 685800"/>
                <a:gd name="connsiteY13" fmla="*/ 756518 h 2241043"/>
                <a:gd name="connsiteX0" fmla="*/ 0 w 685800"/>
                <a:gd name="connsiteY0" fmla="*/ 756518 h 2241043"/>
                <a:gd name="connsiteX1" fmla="*/ 492491 w 685800"/>
                <a:gd name="connsiteY1" fmla="*/ 752955 h 2241043"/>
                <a:gd name="connsiteX2" fmla="*/ 502635 w 685800"/>
                <a:gd name="connsiteY2" fmla="*/ 0 h 2241043"/>
                <a:gd name="connsiteX3" fmla="*/ 512350 w 685800"/>
                <a:gd name="connsiteY3" fmla="*/ 761866 h 2241043"/>
                <a:gd name="connsiteX4" fmla="*/ 685800 w 685800"/>
                <a:gd name="connsiteY4" fmla="*/ 756518 h 2241043"/>
                <a:gd name="connsiteX5" fmla="*/ 685800 w 685800"/>
                <a:gd name="connsiteY5" fmla="*/ 1899518 h 2241043"/>
                <a:gd name="connsiteX6" fmla="*/ 524351 w 685800"/>
                <a:gd name="connsiteY6" fmla="*/ 1897983 h 2241043"/>
                <a:gd name="connsiteX7" fmla="*/ 525637 w 685800"/>
                <a:gd name="connsiteY7" fmla="*/ 2196489 h 2241043"/>
                <a:gd name="connsiteX8" fmla="*/ 509492 w 685800"/>
                <a:gd name="connsiteY8" fmla="*/ 1897981 h 2241043"/>
                <a:gd name="connsiteX9" fmla="*/ 495062 w 685800"/>
                <a:gd name="connsiteY9" fmla="*/ 1902436 h 2241043"/>
                <a:gd name="connsiteX10" fmla="*/ 479489 w 685800"/>
                <a:gd name="connsiteY10" fmla="*/ 2196489 h 2241043"/>
                <a:gd name="connsiteX11" fmla="*/ 480632 w 685800"/>
                <a:gd name="connsiteY11" fmla="*/ 1902436 h 2241043"/>
                <a:gd name="connsiteX12" fmla="*/ 0 w 685800"/>
                <a:gd name="connsiteY12" fmla="*/ 1899518 h 2241043"/>
                <a:gd name="connsiteX13" fmla="*/ 0 w 685800"/>
                <a:gd name="connsiteY13" fmla="*/ 756518 h 2241043"/>
                <a:gd name="connsiteX0" fmla="*/ 0 w 685800"/>
                <a:gd name="connsiteY0" fmla="*/ 756518 h 2241043"/>
                <a:gd name="connsiteX1" fmla="*/ 492491 w 685800"/>
                <a:gd name="connsiteY1" fmla="*/ 752955 h 2241043"/>
                <a:gd name="connsiteX2" fmla="*/ 502635 w 685800"/>
                <a:gd name="connsiteY2" fmla="*/ 0 h 2241043"/>
                <a:gd name="connsiteX3" fmla="*/ 512350 w 685800"/>
                <a:gd name="connsiteY3" fmla="*/ 761866 h 2241043"/>
                <a:gd name="connsiteX4" fmla="*/ 685800 w 685800"/>
                <a:gd name="connsiteY4" fmla="*/ 756518 h 2241043"/>
                <a:gd name="connsiteX5" fmla="*/ 685800 w 685800"/>
                <a:gd name="connsiteY5" fmla="*/ 1899518 h 2241043"/>
                <a:gd name="connsiteX6" fmla="*/ 524351 w 685800"/>
                <a:gd name="connsiteY6" fmla="*/ 1897983 h 2241043"/>
                <a:gd name="connsiteX7" fmla="*/ 525637 w 685800"/>
                <a:gd name="connsiteY7" fmla="*/ 2196489 h 2241043"/>
                <a:gd name="connsiteX8" fmla="*/ 509492 w 685800"/>
                <a:gd name="connsiteY8" fmla="*/ 1897981 h 2241043"/>
                <a:gd name="connsiteX9" fmla="*/ 495062 w 685800"/>
                <a:gd name="connsiteY9" fmla="*/ 1902436 h 2241043"/>
                <a:gd name="connsiteX10" fmla="*/ 479489 w 685800"/>
                <a:gd name="connsiteY10" fmla="*/ 2196489 h 2241043"/>
                <a:gd name="connsiteX11" fmla="*/ 480632 w 685800"/>
                <a:gd name="connsiteY11" fmla="*/ 1902436 h 2241043"/>
                <a:gd name="connsiteX12" fmla="*/ 0 w 685800"/>
                <a:gd name="connsiteY12" fmla="*/ 1899518 h 2241043"/>
                <a:gd name="connsiteX13" fmla="*/ 0 w 685800"/>
                <a:gd name="connsiteY13" fmla="*/ 756518 h 2241043"/>
                <a:gd name="connsiteX0" fmla="*/ 0 w 685800"/>
                <a:gd name="connsiteY0" fmla="*/ 756518 h 2241043"/>
                <a:gd name="connsiteX1" fmla="*/ 492491 w 685800"/>
                <a:gd name="connsiteY1" fmla="*/ 752955 h 2241043"/>
                <a:gd name="connsiteX2" fmla="*/ 502635 w 685800"/>
                <a:gd name="connsiteY2" fmla="*/ 0 h 2241043"/>
                <a:gd name="connsiteX3" fmla="*/ 512350 w 685800"/>
                <a:gd name="connsiteY3" fmla="*/ 761866 h 2241043"/>
                <a:gd name="connsiteX4" fmla="*/ 685800 w 685800"/>
                <a:gd name="connsiteY4" fmla="*/ 756518 h 2241043"/>
                <a:gd name="connsiteX5" fmla="*/ 685800 w 685800"/>
                <a:gd name="connsiteY5" fmla="*/ 1899518 h 2241043"/>
                <a:gd name="connsiteX6" fmla="*/ 524351 w 685800"/>
                <a:gd name="connsiteY6" fmla="*/ 1897983 h 2241043"/>
                <a:gd name="connsiteX7" fmla="*/ 525637 w 685800"/>
                <a:gd name="connsiteY7" fmla="*/ 2196489 h 2241043"/>
                <a:gd name="connsiteX8" fmla="*/ 509492 w 685800"/>
                <a:gd name="connsiteY8" fmla="*/ 1897981 h 2241043"/>
                <a:gd name="connsiteX9" fmla="*/ 495062 w 685800"/>
                <a:gd name="connsiteY9" fmla="*/ 1902436 h 2241043"/>
                <a:gd name="connsiteX10" fmla="*/ 479489 w 685800"/>
                <a:gd name="connsiteY10" fmla="*/ 2196489 h 2241043"/>
                <a:gd name="connsiteX11" fmla="*/ 480632 w 685800"/>
                <a:gd name="connsiteY11" fmla="*/ 1902436 h 2241043"/>
                <a:gd name="connsiteX12" fmla="*/ 0 w 685800"/>
                <a:gd name="connsiteY12" fmla="*/ 1899518 h 2241043"/>
                <a:gd name="connsiteX13" fmla="*/ 0 w 685800"/>
                <a:gd name="connsiteY13" fmla="*/ 756518 h 2241043"/>
                <a:gd name="connsiteX0" fmla="*/ 0 w 685800"/>
                <a:gd name="connsiteY0" fmla="*/ 756518 h 2196489"/>
                <a:gd name="connsiteX1" fmla="*/ 492491 w 685800"/>
                <a:gd name="connsiteY1" fmla="*/ 752955 h 2196489"/>
                <a:gd name="connsiteX2" fmla="*/ 502635 w 685800"/>
                <a:gd name="connsiteY2" fmla="*/ 0 h 2196489"/>
                <a:gd name="connsiteX3" fmla="*/ 512350 w 685800"/>
                <a:gd name="connsiteY3" fmla="*/ 761866 h 2196489"/>
                <a:gd name="connsiteX4" fmla="*/ 685800 w 685800"/>
                <a:gd name="connsiteY4" fmla="*/ 756518 h 2196489"/>
                <a:gd name="connsiteX5" fmla="*/ 685800 w 685800"/>
                <a:gd name="connsiteY5" fmla="*/ 1899518 h 2196489"/>
                <a:gd name="connsiteX6" fmla="*/ 524351 w 685800"/>
                <a:gd name="connsiteY6" fmla="*/ 1897983 h 2196489"/>
                <a:gd name="connsiteX7" fmla="*/ 525637 w 685800"/>
                <a:gd name="connsiteY7" fmla="*/ 2196489 h 2196489"/>
                <a:gd name="connsiteX8" fmla="*/ 509492 w 685800"/>
                <a:gd name="connsiteY8" fmla="*/ 1897981 h 2196489"/>
                <a:gd name="connsiteX9" fmla="*/ 495062 w 685800"/>
                <a:gd name="connsiteY9" fmla="*/ 1902436 h 2196489"/>
                <a:gd name="connsiteX10" fmla="*/ 479489 w 685800"/>
                <a:gd name="connsiteY10" fmla="*/ 2196489 h 2196489"/>
                <a:gd name="connsiteX11" fmla="*/ 480632 w 685800"/>
                <a:gd name="connsiteY11" fmla="*/ 1902436 h 2196489"/>
                <a:gd name="connsiteX12" fmla="*/ 0 w 685800"/>
                <a:gd name="connsiteY12" fmla="*/ 1899518 h 2196489"/>
                <a:gd name="connsiteX13" fmla="*/ 0 w 685800"/>
                <a:gd name="connsiteY13" fmla="*/ 756518 h 2196489"/>
                <a:gd name="connsiteX0" fmla="*/ 0 w 685800"/>
                <a:gd name="connsiteY0" fmla="*/ 756518 h 2196489"/>
                <a:gd name="connsiteX1" fmla="*/ 492491 w 685800"/>
                <a:gd name="connsiteY1" fmla="*/ 752955 h 2196489"/>
                <a:gd name="connsiteX2" fmla="*/ 502635 w 685800"/>
                <a:gd name="connsiteY2" fmla="*/ 0 h 2196489"/>
                <a:gd name="connsiteX3" fmla="*/ 512350 w 685800"/>
                <a:gd name="connsiteY3" fmla="*/ 761866 h 2196489"/>
                <a:gd name="connsiteX4" fmla="*/ 685800 w 685800"/>
                <a:gd name="connsiteY4" fmla="*/ 756518 h 2196489"/>
                <a:gd name="connsiteX5" fmla="*/ 685800 w 685800"/>
                <a:gd name="connsiteY5" fmla="*/ 1899518 h 2196489"/>
                <a:gd name="connsiteX6" fmla="*/ 524351 w 685800"/>
                <a:gd name="connsiteY6" fmla="*/ 1897983 h 2196489"/>
                <a:gd name="connsiteX7" fmla="*/ 525637 w 685800"/>
                <a:gd name="connsiteY7" fmla="*/ 2196489 h 2196489"/>
                <a:gd name="connsiteX8" fmla="*/ 509492 w 685800"/>
                <a:gd name="connsiteY8" fmla="*/ 1897981 h 2196489"/>
                <a:gd name="connsiteX9" fmla="*/ 495062 w 685800"/>
                <a:gd name="connsiteY9" fmla="*/ 1902436 h 2196489"/>
                <a:gd name="connsiteX10" fmla="*/ 479489 w 685800"/>
                <a:gd name="connsiteY10" fmla="*/ 2196489 h 2196489"/>
                <a:gd name="connsiteX11" fmla="*/ 480632 w 685800"/>
                <a:gd name="connsiteY11" fmla="*/ 1902436 h 2196489"/>
                <a:gd name="connsiteX12" fmla="*/ 0 w 685800"/>
                <a:gd name="connsiteY12" fmla="*/ 1899518 h 2196489"/>
                <a:gd name="connsiteX13" fmla="*/ 0 w 685800"/>
                <a:gd name="connsiteY13" fmla="*/ 756518 h 2196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85800" h="2196489">
                  <a:moveTo>
                    <a:pt x="0" y="756518"/>
                  </a:moveTo>
                  <a:lnTo>
                    <a:pt x="492491" y="752955"/>
                  </a:lnTo>
                  <a:lnTo>
                    <a:pt x="502635" y="0"/>
                  </a:lnTo>
                  <a:lnTo>
                    <a:pt x="512350" y="761866"/>
                  </a:lnTo>
                  <a:lnTo>
                    <a:pt x="685800" y="756518"/>
                  </a:lnTo>
                  <a:lnTo>
                    <a:pt x="685800" y="1899518"/>
                  </a:lnTo>
                  <a:lnTo>
                    <a:pt x="524351" y="1897983"/>
                  </a:lnTo>
                  <a:cubicBezTo>
                    <a:pt x="525256" y="2105900"/>
                    <a:pt x="524732" y="1961840"/>
                    <a:pt x="525637" y="2196489"/>
                  </a:cubicBezTo>
                  <a:lnTo>
                    <a:pt x="509492" y="1897981"/>
                  </a:lnTo>
                  <a:lnTo>
                    <a:pt x="495062" y="1902436"/>
                  </a:lnTo>
                  <a:lnTo>
                    <a:pt x="479489" y="2196489"/>
                  </a:lnTo>
                  <a:cubicBezTo>
                    <a:pt x="479918" y="2031641"/>
                    <a:pt x="479774" y="2125203"/>
                    <a:pt x="480632" y="1902436"/>
                  </a:cubicBezTo>
                  <a:lnTo>
                    <a:pt x="0" y="1899518"/>
                  </a:lnTo>
                  <a:lnTo>
                    <a:pt x="0" y="75651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50" name="Picture 2" descr="D:\1540\4652-01 HCRMA PMC Project\PMP\_tabs covers etc\Logos\HCRMA White.png"/>
            <p:cNvPicPr>
              <a:picLocks noChangeAspect="1" noChangeArrowheads="1"/>
            </p:cNvPicPr>
            <p:nvPr userDrawn="1"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3088" y="5877694"/>
              <a:ext cx="2558410" cy="754345"/>
            </a:xfrm>
            <a:prstGeom prst="rect">
              <a:avLst/>
            </a:prstGeom>
            <a:noFill/>
          </p:spPr>
        </p:pic>
      </p:grpSp>
      <p:sp>
        <p:nvSpPr>
          <p:cNvPr id="6" name="Slide Number Placeholder 5"/>
          <p:cNvSpPr>
            <a:spLocks noGrp="1"/>
          </p:cNvSpPr>
          <p:nvPr userDrawn="1">
            <p:ph type="sldNum" sz="quarter" idx="4"/>
          </p:nvPr>
        </p:nvSpPr>
        <p:spPr>
          <a:xfrm>
            <a:off x="513160" y="6096000"/>
            <a:ext cx="628649" cy="5360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 b="0" i="0">
                <a:solidFill>
                  <a:schemeClr val="tx1">
                    <a:lumMod val="9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 userDrawn="1"/>
        </p:nvSpPr>
        <p:spPr>
          <a:xfrm>
            <a:off x="1141808" y="6180413"/>
            <a:ext cx="35111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http://www.hcrma.net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3" r:id="rId14"/>
    <p:sldLayoutId id="2147483665" r:id="rId15"/>
    <p:sldLayoutId id="2147483669" r:id="rId16"/>
    <p:sldLayoutId id="2147483670" r:id="rId17"/>
    <p:sldLayoutId id="2147483658" r:id="rId18"/>
    <p:sldLayoutId id="2147483659" r:id="rId19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b="1" i="0" kern="1200" cap="all" baseline="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400" b="1" i="0" u="none" kern="1200" cap="small" baseline="0">
          <a:solidFill>
            <a:srgbClr val="FFFF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" panose="05000000000000000000" pitchFamily="2" charset="2"/>
        <a:buChar char="q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" panose="05000000000000000000" pitchFamily="2" charset="2"/>
        <a:buChar char="§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Courier New" panose="02070309020205020404" pitchFamily="49" charset="0"/>
        <a:buChar char="o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" y="5782377"/>
            <a:ext cx="9144000" cy="933383"/>
            <a:chOff x="0" y="5782377"/>
            <a:chExt cx="9144000" cy="933383"/>
          </a:xfrm>
        </p:grpSpPr>
        <p:sp>
          <p:nvSpPr>
            <p:cNvPr id="17" name="Freeform 16"/>
            <p:cNvSpPr/>
            <p:nvPr userDrawn="1"/>
          </p:nvSpPr>
          <p:spPr>
            <a:xfrm>
              <a:off x="0" y="5782377"/>
              <a:ext cx="9144000" cy="933383"/>
            </a:xfrm>
            <a:custGeom>
              <a:avLst/>
              <a:gdLst>
                <a:gd name="connsiteX0" fmla="*/ 0 w 685800"/>
                <a:gd name="connsiteY0" fmla="*/ 0 h 1143000"/>
                <a:gd name="connsiteX1" fmla="*/ 685800 w 685800"/>
                <a:gd name="connsiteY1" fmla="*/ 0 h 1143000"/>
                <a:gd name="connsiteX2" fmla="*/ 685800 w 685800"/>
                <a:gd name="connsiteY2" fmla="*/ 1143000 h 1143000"/>
                <a:gd name="connsiteX3" fmla="*/ 0 w 685800"/>
                <a:gd name="connsiteY3" fmla="*/ 1143000 h 1143000"/>
                <a:gd name="connsiteX4" fmla="*/ 0 w 685800"/>
                <a:gd name="connsiteY4" fmla="*/ 0 h 1143000"/>
                <a:gd name="connsiteX0" fmla="*/ 0 w 685800"/>
                <a:gd name="connsiteY0" fmla="*/ 0 h 1143000"/>
                <a:gd name="connsiteX1" fmla="*/ 685800 w 685800"/>
                <a:gd name="connsiteY1" fmla="*/ 0 h 1143000"/>
                <a:gd name="connsiteX2" fmla="*/ 685800 w 685800"/>
                <a:gd name="connsiteY2" fmla="*/ 1143000 h 1143000"/>
                <a:gd name="connsiteX3" fmla="*/ 336868 w 685800"/>
                <a:gd name="connsiteY3" fmla="*/ 1143000 h 1143000"/>
                <a:gd name="connsiteX4" fmla="*/ 0 w 685800"/>
                <a:gd name="connsiteY4" fmla="*/ 1143000 h 1143000"/>
                <a:gd name="connsiteX5" fmla="*/ 0 w 685800"/>
                <a:gd name="connsiteY5" fmla="*/ 0 h 1143000"/>
                <a:gd name="connsiteX0" fmla="*/ 0 w 685800"/>
                <a:gd name="connsiteY0" fmla="*/ 0 h 1143000"/>
                <a:gd name="connsiteX1" fmla="*/ 685800 w 685800"/>
                <a:gd name="connsiteY1" fmla="*/ 0 h 1143000"/>
                <a:gd name="connsiteX2" fmla="*/ 685800 w 685800"/>
                <a:gd name="connsiteY2" fmla="*/ 1143000 h 1143000"/>
                <a:gd name="connsiteX3" fmla="*/ 329248 w 685800"/>
                <a:gd name="connsiteY3" fmla="*/ 979170 h 1143000"/>
                <a:gd name="connsiteX4" fmla="*/ 0 w 685800"/>
                <a:gd name="connsiteY4" fmla="*/ 1143000 h 1143000"/>
                <a:gd name="connsiteX5" fmla="*/ 0 w 685800"/>
                <a:gd name="connsiteY5" fmla="*/ 0 h 1143000"/>
                <a:gd name="connsiteX0" fmla="*/ 0 w 685800"/>
                <a:gd name="connsiteY0" fmla="*/ 0 h 1143000"/>
                <a:gd name="connsiteX1" fmla="*/ 685800 w 685800"/>
                <a:gd name="connsiteY1" fmla="*/ 0 h 1143000"/>
                <a:gd name="connsiteX2" fmla="*/ 685800 w 685800"/>
                <a:gd name="connsiteY2" fmla="*/ 1143000 h 1143000"/>
                <a:gd name="connsiteX3" fmla="*/ 0 w 685800"/>
                <a:gd name="connsiteY3" fmla="*/ 1143000 h 1143000"/>
                <a:gd name="connsiteX4" fmla="*/ 0 w 685800"/>
                <a:gd name="connsiteY4" fmla="*/ 0 h 1143000"/>
                <a:gd name="connsiteX0" fmla="*/ 0 w 685800"/>
                <a:gd name="connsiteY0" fmla="*/ 0 h 1143000"/>
                <a:gd name="connsiteX1" fmla="*/ 501777 w 685800"/>
                <a:gd name="connsiteY1" fmla="*/ 5348 h 1143000"/>
                <a:gd name="connsiteX2" fmla="*/ 685800 w 685800"/>
                <a:gd name="connsiteY2" fmla="*/ 0 h 1143000"/>
                <a:gd name="connsiteX3" fmla="*/ 685800 w 685800"/>
                <a:gd name="connsiteY3" fmla="*/ 1143000 h 1143000"/>
                <a:gd name="connsiteX4" fmla="*/ 0 w 685800"/>
                <a:gd name="connsiteY4" fmla="*/ 1143000 h 1143000"/>
                <a:gd name="connsiteX5" fmla="*/ 0 w 685800"/>
                <a:gd name="connsiteY5" fmla="*/ 0 h 1143000"/>
                <a:gd name="connsiteX0" fmla="*/ 0 w 685800"/>
                <a:gd name="connsiteY0" fmla="*/ 3563 h 1146563"/>
                <a:gd name="connsiteX1" fmla="*/ 493205 w 685800"/>
                <a:gd name="connsiteY1" fmla="*/ 0 h 1146563"/>
                <a:gd name="connsiteX2" fmla="*/ 501777 w 685800"/>
                <a:gd name="connsiteY2" fmla="*/ 8911 h 1146563"/>
                <a:gd name="connsiteX3" fmla="*/ 685800 w 685800"/>
                <a:gd name="connsiteY3" fmla="*/ 3563 h 1146563"/>
                <a:gd name="connsiteX4" fmla="*/ 685800 w 685800"/>
                <a:gd name="connsiteY4" fmla="*/ 1146563 h 1146563"/>
                <a:gd name="connsiteX5" fmla="*/ 0 w 685800"/>
                <a:gd name="connsiteY5" fmla="*/ 1146563 h 1146563"/>
                <a:gd name="connsiteX6" fmla="*/ 0 w 685800"/>
                <a:gd name="connsiteY6" fmla="*/ 3563 h 1146563"/>
                <a:gd name="connsiteX0" fmla="*/ 0 w 685800"/>
                <a:gd name="connsiteY0" fmla="*/ 3563 h 1146563"/>
                <a:gd name="connsiteX1" fmla="*/ 493205 w 685800"/>
                <a:gd name="connsiteY1" fmla="*/ 0 h 1146563"/>
                <a:gd name="connsiteX2" fmla="*/ 501777 w 685800"/>
                <a:gd name="connsiteY2" fmla="*/ 8911 h 1146563"/>
                <a:gd name="connsiteX3" fmla="*/ 511493 w 685800"/>
                <a:gd name="connsiteY3" fmla="*/ 8911 h 1146563"/>
                <a:gd name="connsiteX4" fmla="*/ 685800 w 685800"/>
                <a:gd name="connsiteY4" fmla="*/ 3563 h 1146563"/>
                <a:gd name="connsiteX5" fmla="*/ 685800 w 685800"/>
                <a:gd name="connsiteY5" fmla="*/ 1146563 h 1146563"/>
                <a:gd name="connsiteX6" fmla="*/ 0 w 685800"/>
                <a:gd name="connsiteY6" fmla="*/ 1146563 h 1146563"/>
                <a:gd name="connsiteX7" fmla="*/ 0 w 685800"/>
                <a:gd name="connsiteY7" fmla="*/ 3563 h 1146563"/>
                <a:gd name="connsiteX0" fmla="*/ 0 w 685800"/>
                <a:gd name="connsiteY0" fmla="*/ 707509 h 1850509"/>
                <a:gd name="connsiteX1" fmla="*/ 493205 w 685800"/>
                <a:gd name="connsiteY1" fmla="*/ 703946 h 1850509"/>
                <a:gd name="connsiteX2" fmla="*/ 502349 w 685800"/>
                <a:gd name="connsiteY2" fmla="*/ 0 h 1850509"/>
                <a:gd name="connsiteX3" fmla="*/ 511493 w 685800"/>
                <a:gd name="connsiteY3" fmla="*/ 712857 h 1850509"/>
                <a:gd name="connsiteX4" fmla="*/ 685800 w 685800"/>
                <a:gd name="connsiteY4" fmla="*/ 707509 h 1850509"/>
                <a:gd name="connsiteX5" fmla="*/ 685800 w 685800"/>
                <a:gd name="connsiteY5" fmla="*/ 1850509 h 1850509"/>
                <a:gd name="connsiteX6" fmla="*/ 0 w 685800"/>
                <a:gd name="connsiteY6" fmla="*/ 1850509 h 1850509"/>
                <a:gd name="connsiteX7" fmla="*/ 0 w 685800"/>
                <a:gd name="connsiteY7" fmla="*/ 707509 h 1850509"/>
                <a:gd name="connsiteX0" fmla="*/ 0 w 685800"/>
                <a:gd name="connsiteY0" fmla="*/ 707509 h 1850509"/>
                <a:gd name="connsiteX1" fmla="*/ 492062 w 685800"/>
                <a:gd name="connsiteY1" fmla="*/ 703946 h 1850509"/>
                <a:gd name="connsiteX2" fmla="*/ 502349 w 685800"/>
                <a:gd name="connsiteY2" fmla="*/ 0 h 1850509"/>
                <a:gd name="connsiteX3" fmla="*/ 511493 w 685800"/>
                <a:gd name="connsiteY3" fmla="*/ 712857 h 1850509"/>
                <a:gd name="connsiteX4" fmla="*/ 685800 w 685800"/>
                <a:gd name="connsiteY4" fmla="*/ 707509 h 1850509"/>
                <a:gd name="connsiteX5" fmla="*/ 685800 w 685800"/>
                <a:gd name="connsiteY5" fmla="*/ 1850509 h 1850509"/>
                <a:gd name="connsiteX6" fmla="*/ 0 w 685800"/>
                <a:gd name="connsiteY6" fmla="*/ 1850509 h 1850509"/>
                <a:gd name="connsiteX7" fmla="*/ 0 w 685800"/>
                <a:gd name="connsiteY7" fmla="*/ 707509 h 1850509"/>
                <a:gd name="connsiteX0" fmla="*/ 0 w 685800"/>
                <a:gd name="connsiteY0" fmla="*/ 707509 h 1850509"/>
                <a:gd name="connsiteX1" fmla="*/ 492062 w 685800"/>
                <a:gd name="connsiteY1" fmla="*/ 703946 h 1850509"/>
                <a:gd name="connsiteX2" fmla="*/ 502349 w 685800"/>
                <a:gd name="connsiteY2" fmla="*/ 0 h 1850509"/>
                <a:gd name="connsiteX3" fmla="*/ 512779 w 685800"/>
                <a:gd name="connsiteY3" fmla="*/ 712857 h 1850509"/>
                <a:gd name="connsiteX4" fmla="*/ 685800 w 685800"/>
                <a:gd name="connsiteY4" fmla="*/ 707509 h 1850509"/>
                <a:gd name="connsiteX5" fmla="*/ 685800 w 685800"/>
                <a:gd name="connsiteY5" fmla="*/ 1850509 h 1850509"/>
                <a:gd name="connsiteX6" fmla="*/ 0 w 685800"/>
                <a:gd name="connsiteY6" fmla="*/ 1850509 h 1850509"/>
                <a:gd name="connsiteX7" fmla="*/ 0 w 685800"/>
                <a:gd name="connsiteY7" fmla="*/ 707509 h 1850509"/>
                <a:gd name="connsiteX0" fmla="*/ 0 w 685800"/>
                <a:gd name="connsiteY0" fmla="*/ 774339 h 1917339"/>
                <a:gd name="connsiteX1" fmla="*/ 492062 w 685800"/>
                <a:gd name="connsiteY1" fmla="*/ 770776 h 1917339"/>
                <a:gd name="connsiteX2" fmla="*/ 502349 w 685800"/>
                <a:gd name="connsiteY2" fmla="*/ 0 h 1917339"/>
                <a:gd name="connsiteX3" fmla="*/ 512779 w 685800"/>
                <a:gd name="connsiteY3" fmla="*/ 779687 h 1917339"/>
                <a:gd name="connsiteX4" fmla="*/ 685800 w 685800"/>
                <a:gd name="connsiteY4" fmla="*/ 774339 h 1917339"/>
                <a:gd name="connsiteX5" fmla="*/ 685800 w 685800"/>
                <a:gd name="connsiteY5" fmla="*/ 1917339 h 1917339"/>
                <a:gd name="connsiteX6" fmla="*/ 0 w 685800"/>
                <a:gd name="connsiteY6" fmla="*/ 1917339 h 1917339"/>
                <a:gd name="connsiteX7" fmla="*/ 0 w 685800"/>
                <a:gd name="connsiteY7" fmla="*/ 774339 h 1917339"/>
                <a:gd name="connsiteX0" fmla="*/ 0 w 685800"/>
                <a:gd name="connsiteY0" fmla="*/ 756518 h 1899518"/>
                <a:gd name="connsiteX1" fmla="*/ 492062 w 685800"/>
                <a:gd name="connsiteY1" fmla="*/ 752955 h 1899518"/>
                <a:gd name="connsiteX2" fmla="*/ 502635 w 685800"/>
                <a:gd name="connsiteY2" fmla="*/ 0 h 1899518"/>
                <a:gd name="connsiteX3" fmla="*/ 512779 w 685800"/>
                <a:gd name="connsiteY3" fmla="*/ 761866 h 1899518"/>
                <a:gd name="connsiteX4" fmla="*/ 685800 w 685800"/>
                <a:gd name="connsiteY4" fmla="*/ 756518 h 1899518"/>
                <a:gd name="connsiteX5" fmla="*/ 685800 w 685800"/>
                <a:gd name="connsiteY5" fmla="*/ 1899518 h 1899518"/>
                <a:gd name="connsiteX6" fmla="*/ 0 w 685800"/>
                <a:gd name="connsiteY6" fmla="*/ 1899518 h 1899518"/>
                <a:gd name="connsiteX7" fmla="*/ 0 w 685800"/>
                <a:gd name="connsiteY7" fmla="*/ 756518 h 1899518"/>
                <a:gd name="connsiteX0" fmla="*/ 0 w 685800"/>
                <a:gd name="connsiteY0" fmla="*/ 756518 h 1899518"/>
                <a:gd name="connsiteX1" fmla="*/ 492062 w 685800"/>
                <a:gd name="connsiteY1" fmla="*/ 752955 h 1899518"/>
                <a:gd name="connsiteX2" fmla="*/ 502635 w 685800"/>
                <a:gd name="connsiteY2" fmla="*/ 0 h 1899518"/>
                <a:gd name="connsiteX3" fmla="*/ 512779 w 685800"/>
                <a:gd name="connsiteY3" fmla="*/ 761866 h 1899518"/>
                <a:gd name="connsiteX4" fmla="*/ 685800 w 685800"/>
                <a:gd name="connsiteY4" fmla="*/ 756518 h 1899518"/>
                <a:gd name="connsiteX5" fmla="*/ 685800 w 685800"/>
                <a:gd name="connsiteY5" fmla="*/ 1899518 h 1899518"/>
                <a:gd name="connsiteX6" fmla="*/ 481632 w 685800"/>
                <a:gd name="connsiteY6" fmla="*/ 1897981 h 1899518"/>
                <a:gd name="connsiteX7" fmla="*/ 0 w 685800"/>
                <a:gd name="connsiteY7" fmla="*/ 1899518 h 1899518"/>
                <a:gd name="connsiteX8" fmla="*/ 0 w 685800"/>
                <a:gd name="connsiteY8" fmla="*/ 756518 h 1899518"/>
                <a:gd name="connsiteX0" fmla="*/ 0 w 685800"/>
                <a:gd name="connsiteY0" fmla="*/ 756518 h 1899518"/>
                <a:gd name="connsiteX1" fmla="*/ 492062 w 685800"/>
                <a:gd name="connsiteY1" fmla="*/ 752955 h 1899518"/>
                <a:gd name="connsiteX2" fmla="*/ 502635 w 685800"/>
                <a:gd name="connsiteY2" fmla="*/ 0 h 1899518"/>
                <a:gd name="connsiteX3" fmla="*/ 512779 w 685800"/>
                <a:gd name="connsiteY3" fmla="*/ 761866 h 1899518"/>
                <a:gd name="connsiteX4" fmla="*/ 685800 w 685800"/>
                <a:gd name="connsiteY4" fmla="*/ 756518 h 1899518"/>
                <a:gd name="connsiteX5" fmla="*/ 685800 w 685800"/>
                <a:gd name="connsiteY5" fmla="*/ 1899518 h 1899518"/>
                <a:gd name="connsiteX6" fmla="*/ 492919 w 685800"/>
                <a:gd name="connsiteY6" fmla="*/ 1893526 h 1899518"/>
                <a:gd name="connsiteX7" fmla="*/ 481632 w 685800"/>
                <a:gd name="connsiteY7" fmla="*/ 1897981 h 1899518"/>
                <a:gd name="connsiteX8" fmla="*/ 0 w 685800"/>
                <a:gd name="connsiteY8" fmla="*/ 1899518 h 1899518"/>
                <a:gd name="connsiteX9" fmla="*/ 0 w 685800"/>
                <a:gd name="connsiteY9" fmla="*/ 756518 h 1899518"/>
                <a:gd name="connsiteX0" fmla="*/ 0 w 685800"/>
                <a:gd name="connsiteY0" fmla="*/ 756518 h 1899518"/>
                <a:gd name="connsiteX1" fmla="*/ 492062 w 685800"/>
                <a:gd name="connsiteY1" fmla="*/ 752955 h 1899518"/>
                <a:gd name="connsiteX2" fmla="*/ 502635 w 685800"/>
                <a:gd name="connsiteY2" fmla="*/ 0 h 1899518"/>
                <a:gd name="connsiteX3" fmla="*/ 512779 w 685800"/>
                <a:gd name="connsiteY3" fmla="*/ 761866 h 1899518"/>
                <a:gd name="connsiteX4" fmla="*/ 685800 w 685800"/>
                <a:gd name="connsiteY4" fmla="*/ 756518 h 1899518"/>
                <a:gd name="connsiteX5" fmla="*/ 685800 w 685800"/>
                <a:gd name="connsiteY5" fmla="*/ 1899518 h 1899518"/>
                <a:gd name="connsiteX6" fmla="*/ 512207 w 685800"/>
                <a:gd name="connsiteY6" fmla="*/ 1897981 h 1899518"/>
                <a:gd name="connsiteX7" fmla="*/ 492919 w 685800"/>
                <a:gd name="connsiteY7" fmla="*/ 1893526 h 1899518"/>
                <a:gd name="connsiteX8" fmla="*/ 481632 w 685800"/>
                <a:gd name="connsiteY8" fmla="*/ 1897981 h 1899518"/>
                <a:gd name="connsiteX9" fmla="*/ 0 w 685800"/>
                <a:gd name="connsiteY9" fmla="*/ 1899518 h 1899518"/>
                <a:gd name="connsiteX10" fmla="*/ 0 w 685800"/>
                <a:gd name="connsiteY10" fmla="*/ 756518 h 1899518"/>
                <a:gd name="connsiteX0" fmla="*/ 0 w 685800"/>
                <a:gd name="connsiteY0" fmla="*/ 756518 h 1899518"/>
                <a:gd name="connsiteX1" fmla="*/ 492062 w 685800"/>
                <a:gd name="connsiteY1" fmla="*/ 752955 h 1899518"/>
                <a:gd name="connsiteX2" fmla="*/ 502635 w 685800"/>
                <a:gd name="connsiteY2" fmla="*/ 0 h 1899518"/>
                <a:gd name="connsiteX3" fmla="*/ 512779 w 685800"/>
                <a:gd name="connsiteY3" fmla="*/ 761866 h 1899518"/>
                <a:gd name="connsiteX4" fmla="*/ 685800 w 685800"/>
                <a:gd name="connsiteY4" fmla="*/ 756518 h 1899518"/>
                <a:gd name="connsiteX5" fmla="*/ 685800 w 685800"/>
                <a:gd name="connsiteY5" fmla="*/ 1899518 h 1899518"/>
                <a:gd name="connsiteX6" fmla="*/ 523637 w 685800"/>
                <a:gd name="connsiteY6" fmla="*/ 1897981 h 1899518"/>
                <a:gd name="connsiteX7" fmla="*/ 512207 w 685800"/>
                <a:gd name="connsiteY7" fmla="*/ 1897981 h 1899518"/>
                <a:gd name="connsiteX8" fmla="*/ 492919 w 685800"/>
                <a:gd name="connsiteY8" fmla="*/ 1893526 h 1899518"/>
                <a:gd name="connsiteX9" fmla="*/ 481632 w 685800"/>
                <a:gd name="connsiteY9" fmla="*/ 1897981 h 1899518"/>
                <a:gd name="connsiteX10" fmla="*/ 0 w 685800"/>
                <a:gd name="connsiteY10" fmla="*/ 1899518 h 1899518"/>
                <a:gd name="connsiteX11" fmla="*/ 0 w 685800"/>
                <a:gd name="connsiteY11" fmla="*/ 756518 h 1899518"/>
                <a:gd name="connsiteX0" fmla="*/ 0 w 685800"/>
                <a:gd name="connsiteY0" fmla="*/ 756518 h 1899518"/>
                <a:gd name="connsiteX1" fmla="*/ 492062 w 685800"/>
                <a:gd name="connsiteY1" fmla="*/ 752955 h 1899518"/>
                <a:gd name="connsiteX2" fmla="*/ 502635 w 685800"/>
                <a:gd name="connsiteY2" fmla="*/ 0 h 1899518"/>
                <a:gd name="connsiteX3" fmla="*/ 512779 w 685800"/>
                <a:gd name="connsiteY3" fmla="*/ 761866 h 1899518"/>
                <a:gd name="connsiteX4" fmla="*/ 685800 w 685800"/>
                <a:gd name="connsiteY4" fmla="*/ 756518 h 1899518"/>
                <a:gd name="connsiteX5" fmla="*/ 685800 w 685800"/>
                <a:gd name="connsiteY5" fmla="*/ 1899518 h 1899518"/>
                <a:gd name="connsiteX6" fmla="*/ 523637 w 685800"/>
                <a:gd name="connsiteY6" fmla="*/ 1897981 h 1899518"/>
                <a:gd name="connsiteX7" fmla="*/ 517922 w 685800"/>
                <a:gd name="connsiteY7" fmla="*/ 1893526 h 1899518"/>
                <a:gd name="connsiteX8" fmla="*/ 512207 w 685800"/>
                <a:gd name="connsiteY8" fmla="*/ 1897981 h 1899518"/>
                <a:gd name="connsiteX9" fmla="*/ 492919 w 685800"/>
                <a:gd name="connsiteY9" fmla="*/ 1893526 h 1899518"/>
                <a:gd name="connsiteX10" fmla="*/ 481632 w 685800"/>
                <a:gd name="connsiteY10" fmla="*/ 1897981 h 1899518"/>
                <a:gd name="connsiteX11" fmla="*/ 0 w 685800"/>
                <a:gd name="connsiteY11" fmla="*/ 1899518 h 1899518"/>
                <a:gd name="connsiteX12" fmla="*/ 0 w 685800"/>
                <a:gd name="connsiteY12" fmla="*/ 756518 h 1899518"/>
                <a:gd name="connsiteX0" fmla="*/ 0 w 685800"/>
                <a:gd name="connsiteY0" fmla="*/ 756518 h 1899518"/>
                <a:gd name="connsiteX1" fmla="*/ 492062 w 685800"/>
                <a:gd name="connsiteY1" fmla="*/ 752955 h 1899518"/>
                <a:gd name="connsiteX2" fmla="*/ 502635 w 685800"/>
                <a:gd name="connsiteY2" fmla="*/ 0 h 1899518"/>
                <a:gd name="connsiteX3" fmla="*/ 512779 w 685800"/>
                <a:gd name="connsiteY3" fmla="*/ 761866 h 1899518"/>
                <a:gd name="connsiteX4" fmla="*/ 685800 w 685800"/>
                <a:gd name="connsiteY4" fmla="*/ 756518 h 1899518"/>
                <a:gd name="connsiteX5" fmla="*/ 685800 w 685800"/>
                <a:gd name="connsiteY5" fmla="*/ 1899518 h 1899518"/>
                <a:gd name="connsiteX6" fmla="*/ 523637 w 685800"/>
                <a:gd name="connsiteY6" fmla="*/ 1897981 h 1899518"/>
                <a:gd name="connsiteX7" fmla="*/ 517922 w 685800"/>
                <a:gd name="connsiteY7" fmla="*/ 1893526 h 1899518"/>
                <a:gd name="connsiteX8" fmla="*/ 512207 w 685800"/>
                <a:gd name="connsiteY8" fmla="*/ 1897981 h 1899518"/>
                <a:gd name="connsiteX9" fmla="*/ 492919 w 685800"/>
                <a:gd name="connsiteY9" fmla="*/ 1893526 h 1899518"/>
                <a:gd name="connsiteX10" fmla="*/ 487632 w 685800"/>
                <a:gd name="connsiteY10" fmla="*/ 1893526 h 1899518"/>
                <a:gd name="connsiteX11" fmla="*/ 481632 w 685800"/>
                <a:gd name="connsiteY11" fmla="*/ 1897981 h 1899518"/>
                <a:gd name="connsiteX12" fmla="*/ 0 w 685800"/>
                <a:gd name="connsiteY12" fmla="*/ 1899518 h 1899518"/>
                <a:gd name="connsiteX13" fmla="*/ 0 w 685800"/>
                <a:gd name="connsiteY13" fmla="*/ 756518 h 1899518"/>
                <a:gd name="connsiteX0" fmla="*/ 0 w 685800"/>
                <a:gd name="connsiteY0" fmla="*/ 756518 h 2071740"/>
                <a:gd name="connsiteX1" fmla="*/ 492062 w 685800"/>
                <a:gd name="connsiteY1" fmla="*/ 752955 h 2071740"/>
                <a:gd name="connsiteX2" fmla="*/ 502635 w 685800"/>
                <a:gd name="connsiteY2" fmla="*/ 0 h 2071740"/>
                <a:gd name="connsiteX3" fmla="*/ 512779 w 685800"/>
                <a:gd name="connsiteY3" fmla="*/ 761866 h 2071740"/>
                <a:gd name="connsiteX4" fmla="*/ 685800 w 685800"/>
                <a:gd name="connsiteY4" fmla="*/ 756518 h 2071740"/>
                <a:gd name="connsiteX5" fmla="*/ 685800 w 685800"/>
                <a:gd name="connsiteY5" fmla="*/ 1899518 h 2071740"/>
                <a:gd name="connsiteX6" fmla="*/ 523637 w 685800"/>
                <a:gd name="connsiteY6" fmla="*/ 1897981 h 2071740"/>
                <a:gd name="connsiteX7" fmla="*/ 517922 w 685800"/>
                <a:gd name="connsiteY7" fmla="*/ 1893526 h 2071740"/>
                <a:gd name="connsiteX8" fmla="*/ 512207 w 685800"/>
                <a:gd name="connsiteY8" fmla="*/ 1897981 h 2071740"/>
                <a:gd name="connsiteX9" fmla="*/ 492919 w 685800"/>
                <a:gd name="connsiteY9" fmla="*/ 1893526 h 2071740"/>
                <a:gd name="connsiteX10" fmla="*/ 482917 w 685800"/>
                <a:gd name="connsiteY10" fmla="*/ 2071740 h 2071740"/>
                <a:gd name="connsiteX11" fmla="*/ 481632 w 685800"/>
                <a:gd name="connsiteY11" fmla="*/ 1897981 h 2071740"/>
                <a:gd name="connsiteX12" fmla="*/ 0 w 685800"/>
                <a:gd name="connsiteY12" fmla="*/ 1899518 h 2071740"/>
                <a:gd name="connsiteX13" fmla="*/ 0 w 685800"/>
                <a:gd name="connsiteY13" fmla="*/ 756518 h 2071740"/>
                <a:gd name="connsiteX0" fmla="*/ 0 w 685800"/>
                <a:gd name="connsiteY0" fmla="*/ 756518 h 2147481"/>
                <a:gd name="connsiteX1" fmla="*/ 492062 w 685800"/>
                <a:gd name="connsiteY1" fmla="*/ 752955 h 2147481"/>
                <a:gd name="connsiteX2" fmla="*/ 502635 w 685800"/>
                <a:gd name="connsiteY2" fmla="*/ 0 h 2147481"/>
                <a:gd name="connsiteX3" fmla="*/ 512779 w 685800"/>
                <a:gd name="connsiteY3" fmla="*/ 761866 h 2147481"/>
                <a:gd name="connsiteX4" fmla="*/ 685800 w 685800"/>
                <a:gd name="connsiteY4" fmla="*/ 756518 h 2147481"/>
                <a:gd name="connsiteX5" fmla="*/ 685800 w 685800"/>
                <a:gd name="connsiteY5" fmla="*/ 1899518 h 2147481"/>
                <a:gd name="connsiteX6" fmla="*/ 523637 w 685800"/>
                <a:gd name="connsiteY6" fmla="*/ 1897981 h 2147481"/>
                <a:gd name="connsiteX7" fmla="*/ 524351 w 685800"/>
                <a:gd name="connsiteY7" fmla="*/ 2147481 h 2147481"/>
                <a:gd name="connsiteX8" fmla="*/ 512207 w 685800"/>
                <a:gd name="connsiteY8" fmla="*/ 1897981 h 2147481"/>
                <a:gd name="connsiteX9" fmla="*/ 492919 w 685800"/>
                <a:gd name="connsiteY9" fmla="*/ 1893526 h 2147481"/>
                <a:gd name="connsiteX10" fmla="*/ 482917 w 685800"/>
                <a:gd name="connsiteY10" fmla="*/ 2071740 h 2147481"/>
                <a:gd name="connsiteX11" fmla="*/ 481632 w 685800"/>
                <a:gd name="connsiteY11" fmla="*/ 1897981 h 2147481"/>
                <a:gd name="connsiteX12" fmla="*/ 0 w 685800"/>
                <a:gd name="connsiteY12" fmla="*/ 1899518 h 2147481"/>
                <a:gd name="connsiteX13" fmla="*/ 0 w 685800"/>
                <a:gd name="connsiteY13" fmla="*/ 756518 h 2147481"/>
                <a:gd name="connsiteX0" fmla="*/ 0 w 685800"/>
                <a:gd name="connsiteY0" fmla="*/ 756518 h 2147481"/>
                <a:gd name="connsiteX1" fmla="*/ 492062 w 685800"/>
                <a:gd name="connsiteY1" fmla="*/ 752955 h 2147481"/>
                <a:gd name="connsiteX2" fmla="*/ 502635 w 685800"/>
                <a:gd name="connsiteY2" fmla="*/ 0 h 2147481"/>
                <a:gd name="connsiteX3" fmla="*/ 512779 w 685800"/>
                <a:gd name="connsiteY3" fmla="*/ 761866 h 2147481"/>
                <a:gd name="connsiteX4" fmla="*/ 685800 w 685800"/>
                <a:gd name="connsiteY4" fmla="*/ 756518 h 2147481"/>
                <a:gd name="connsiteX5" fmla="*/ 685800 w 685800"/>
                <a:gd name="connsiteY5" fmla="*/ 1899518 h 2147481"/>
                <a:gd name="connsiteX6" fmla="*/ 523637 w 685800"/>
                <a:gd name="connsiteY6" fmla="*/ 1897981 h 2147481"/>
                <a:gd name="connsiteX7" fmla="*/ 524351 w 685800"/>
                <a:gd name="connsiteY7" fmla="*/ 2147481 h 2147481"/>
                <a:gd name="connsiteX8" fmla="*/ 512207 w 685800"/>
                <a:gd name="connsiteY8" fmla="*/ 1897981 h 2147481"/>
                <a:gd name="connsiteX9" fmla="*/ 492919 w 685800"/>
                <a:gd name="connsiteY9" fmla="*/ 1893526 h 2147481"/>
                <a:gd name="connsiteX10" fmla="*/ 480774 w 685800"/>
                <a:gd name="connsiteY10" fmla="*/ 2134115 h 2147481"/>
                <a:gd name="connsiteX11" fmla="*/ 481632 w 685800"/>
                <a:gd name="connsiteY11" fmla="*/ 1897981 h 2147481"/>
                <a:gd name="connsiteX12" fmla="*/ 0 w 685800"/>
                <a:gd name="connsiteY12" fmla="*/ 1899518 h 2147481"/>
                <a:gd name="connsiteX13" fmla="*/ 0 w 685800"/>
                <a:gd name="connsiteY13" fmla="*/ 756518 h 2147481"/>
                <a:gd name="connsiteX0" fmla="*/ 0 w 685800"/>
                <a:gd name="connsiteY0" fmla="*/ 756518 h 2174213"/>
                <a:gd name="connsiteX1" fmla="*/ 492062 w 685800"/>
                <a:gd name="connsiteY1" fmla="*/ 752955 h 2174213"/>
                <a:gd name="connsiteX2" fmla="*/ 502635 w 685800"/>
                <a:gd name="connsiteY2" fmla="*/ 0 h 2174213"/>
                <a:gd name="connsiteX3" fmla="*/ 512779 w 685800"/>
                <a:gd name="connsiteY3" fmla="*/ 761866 h 2174213"/>
                <a:gd name="connsiteX4" fmla="*/ 685800 w 685800"/>
                <a:gd name="connsiteY4" fmla="*/ 756518 h 2174213"/>
                <a:gd name="connsiteX5" fmla="*/ 685800 w 685800"/>
                <a:gd name="connsiteY5" fmla="*/ 1899518 h 2174213"/>
                <a:gd name="connsiteX6" fmla="*/ 523637 w 685800"/>
                <a:gd name="connsiteY6" fmla="*/ 1897981 h 2174213"/>
                <a:gd name="connsiteX7" fmla="*/ 524351 w 685800"/>
                <a:gd name="connsiteY7" fmla="*/ 2147481 h 2174213"/>
                <a:gd name="connsiteX8" fmla="*/ 512207 w 685800"/>
                <a:gd name="connsiteY8" fmla="*/ 1897981 h 2174213"/>
                <a:gd name="connsiteX9" fmla="*/ 492919 w 685800"/>
                <a:gd name="connsiteY9" fmla="*/ 1893526 h 2174213"/>
                <a:gd name="connsiteX10" fmla="*/ 480060 w 685800"/>
                <a:gd name="connsiteY10" fmla="*/ 2174213 h 2174213"/>
                <a:gd name="connsiteX11" fmla="*/ 481632 w 685800"/>
                <a:gd name="connsiteY11" fmla="*/ 1897981 h 2174213"/>
                <a:gd name="connsiteX12" fmla="*/ 0 w 685800"/>
                <a:gd name="connsiteY12" fmla="*/ 1899518 h 2174213"/>
                <a:gd name="connsiteX13" fmla="*/ 0 w 685800"/>
                <a:gd name="connsiteY13" fmla="*/ 756518 h 2174213"/>
                <a:gd name="connsiteX0" fmla="*/ 0 w 685800"/>
                <a:gd name="connsiteY0" fmla="*/ 756518 h 2174213"/>
                <a:gd name="connsiteX1" fmla="*/ 492062 w 685800"/>
                <a:gd name="connsiteY1" fmla="*/ 752955 h 2174213"/>
                <a:gd name="connsiteX2" fmla="*/ 502635 w 685800"/>
                <a:gd name="connsiteY2" fmla="*/ 0 h 2174213"/>
                <a:gd name="connsiteX3" fmla="*/ 512779 w 685800"/>
                <a:gd name="connsiteY3" fmla="*/ 761866 h 2174213"/>
                <a:gd name="connsiteX4" fmla="*/ 685800 w 685800"/>
                <a:gd name="connsiteY4" fmla="*/ 756518 h 2174213"/>
                <a:gd name="connsiteX5" fmla="*/ 685800 w 685800"/>
                <a:gd name="connsiteY5" fmla="*/ 1899518 h 2174213"/>
                <a:gd name="connsiteX6" fmla="*/ 523637 w 685800"/>
                <a:gd name="connsiteY6" fmla="*/ 1897981 h 2174213"/>
                <a:gd name="connsiteX7" fmla="*/ 525065 w 685800"/>
                <a:gd name="connsiteY7" fmla="*/ 2156392 h 2174213"/>
                <a:gd name="connsiteX8" fmla="*/ 512207 w 685800"/>
                <a:gd name="connsiteY8" fmla="*/ 1897981 h 2174213"/>
                <a:gd name="connsiteX9" fmla="*/ 492919 w 685800"/>
                <a:gd name="connsiteY9" fmla="*/ 1893526 h 2174213"/>
                <a:gd name="connsiteX10" fmla="*/ 480060 w 685800"/>
                <a:gd name="connsiteY10" fmla="*/ 2174213 h 2174213"/>
                <a:gd name="connsiteX11" fmla="*/ 481632 w 685800"/>
                <a:gd name="connsiteY11" fmla="*/ 1897981 h 2174213"/>
                <a:gd name="connsiteX12" fmla="*/ 0 w 685800"/>
                <a:gd name="connsiteY12" fmla="*/ 1899518 h 2174213"/>
                <a:gd name="connsiteX13" fmla="*/ 0 w 685800"/>
                <a:gd name="connsiteY13" fmla="*/ 756518 h 2174213"/>
                <a:gd name="connsiteX0" fmla="*/ 0 w 685800"/>
                <a:gd name="connsiteY0" fmla="*/ 756518 h 2174213"/>
                <a:gd name="connsiteX1" fmla="*/ 492062 w 685800"/>
                <a:gd name="connsiteY1" fmla="*/ 752955 h 2174213"/>
                <a:gd name="connsiteX2" fmla="*/ 502635 w 685800"/>
                <a:gd name="connsiteY2" fmla="*/ 0 h 2174213"/>
                <a:gd name="connsiteX3" fmla="*/ 512779 w 685800"/>
                <a:gd name="connsiteY3" fmla="*/ 761866 h 2174213"/>
                <a:gd name="connsiteX4" fmla="*/ 685800 w 685800"/>
                <a:gd name="connsiteY4" fmla="*/ 756518 h 2174213"/>
                <a:gd name="connsiteX5" fmla="*/ 685800 w 685800"/>
                <a:gd name="connsiteY5" fmla="*/ 1899518 h 2174213"/>
                <a:gd name="connsiteX6" fmla="*/ 522780 w 685800"/>
                <a:gd name="connsiteY6" fmla="*/ 1906892 h 2174213"/>
                <a:gd name="connsiteX7" fmla="*/ 525065 w 685800"/>
                <a:gd name="connsiteY7" fmla="*/ 2156392 h 2174213"/>
                <a:gd name="connsiteX8" fmla="*/ 512207 w 685800"/>
                <a:gd name="connsiteY8" fmla="*/ 1897981 h 2174213"/>
                <a:gd name="connsiteX9" fmla="*/ 492919 w 685800"/>
                <a:gd name="connsiteY9" fmla="*/ 1893526 h 2174213"/>
                <a:gd name="connsiteX10" fmla="*/ 480060 w 685800"/>
                <a:gd name="connsiteY10" fmla="*/ 2174213 h 2174213"/>
                <a:gd name="connsiteX11" fmla="*/ 481632 w 685800"/>
                <a:gd name="connsiteY11" fmla="*/ 1897981 h 2174213"/>
                <a:gd name="connsiteX12" fmla="*/ 0 w 685800"/>
                <a:gd name="connsiteY12" fmla="*/ 1899518 h 2174213"/>
                <a:gd name="connsiteX13" fmla="*/ 0 w 685800"/>
                <a:gd name="connsiteY13" fmla="*/ 756518 h 2174213"/>
                <a:gd name="connsiteX0" fmla="*/ 0 w 685800"/>
                <a:gd name="connsiteY0" fmla="*/ 756518 h 2174213"/>
                <a:gd name="connsiteX1" fmla="*/ 492062 w 685800"/>
                <a:gd name="connsiteY1" fmla="*/ 752955 h 2174213"/>
                <a:gd name="connsiteX2" fmla="*/ 502635 w 685800"/>
                <a:gd name="connsiteY2" fmla="*/ 0 h 2174213"/>
                <a:gd name="connsiteX3" fmla="*/ 512779 w 685800"/>
                <a:gd name="connsiteY3" fmla="*/ 761866 h 2174213"/>
                <a:gd name="connsiteX4" fmla="*/ 685800 w 685800"/>
                <a:gd name="connsiteY4" fmla="*/ 756518 h 2174213"/>
                <a:gd name="connsiteX5" fmla="*/ 685800 w 685800"/>
                <a:gd name="connsiteY5" fmla="*/ 1899518 h 2174213"/>
                <a:gd name="connsiteX6" fmla="*/ 522780 w 685800"/>
                <a:gd name="connsiteY6" fmla="*/ 1906892 h 2174213"/>
                <a:gd name="connsiteX7" fmla="*/ 525065 w 685800"/>
                <a:gd name="connsiteY7" fmla="*/ 2156392 h 2174213"/>
                <a:gd name="connsiteX8" fmla="*/ 512207 w 685800"/>
                <a:gd name="connsiteY8" fmla="*/ 1897981 h 2174213"/>
                <a:gd name="connsiteX9" fmla="*/ 492919 w 685800"/>
                <a:gd name="connsiteY9" fmla="*/ 1893526 h 2174213"/>
                <a:gd name="connsiteX10" fmla="*/ 480060 w 685800"/>
                <a:gd name="connsiteY10" fmla="*/ 2174213 h 2174213"/>
                <a:gd name="connsiteX11" fmla="*/ 482346 w 685800"/>
                <a:gd name="connsiteY11" fmla="*/ 1897981 h 2174213"/>
                <a:gd name="connsiteX12" fmla="*/ 0 w 685800"/>
                <a:gd name="connsiteY12" fmla="*/ 1899518 h 2174213"/>
                <a:gd name="connsiteX13" fmla="*/ 0 w 685800"/>
                <a:gd name="connsiteY13" fmla="*/ 756518 h 2174213"/>
                <a:gd name="connsiteX0" fmla="*/ 0 w 685800"/>
                <a:gd name="connsiteY0" fmla="*/ 756518 h 2174213"/>
                <a:gd name="connsiteX1" fmla="*/ 492491 w 685800"/>
                <a:gd name="connsiteY1" fmla="*/ 752955 h 2174213"/>
                <a:gd name="connsiteX2" fmla="*/ 502635 w 685800"/>
                <a:gd name="connsiteY2" fmla="*/ 0 h 2174213"/>
                <a:gd name="connsiteX3" fmla="*/ 512779 w 685800"/>
                <a:gd name="connsiteY3" fmla="*/ 761866 h 2174213"/>
                <a:gd name="connsiteX4" fmla="*/ 685800 w 685800"/>
                <a:gd name="connsiteY4" fmla="*/ 756518 h 2174213"/>
                <a:gd name="connsiteX5" fmla="*/ 685800 w 685800"/>
                <a:gd name="connsiteY5" fmla="*/ 1899518 h 2174213"/>
                <a:gd name="connsiteX6" fmla="*/ 522780 w 685800"/>
                <a:gd name="connsiteY6" fmla="*/ 1906892 h 2174213"/>
                <a:gd name="connsiteX7" fmla="*/ 525065 w 685800"/>
                <a:gd name="connsiteY7" fmla="*/ 2156392 h 2174213"/>
                <a:gd name="connsiteX8" fmla="*/ 512207 w 685800"/>
                <a:gd name="connsiteY8" fmla="*/ 1897981 h 2174213"/>
                <a:gd name="connsiteX9" fmla="*/ 492919 w 685800"/>
                <a:gd name="connsiteY9" fmla="*/ 1893526 h 2174213"/>
                <a:gd name="connsiteX10" fmla="*/ 480060 w 685800"/>
                <a:gd name="connsiteY10" fmla="*/ 2174213 h 2174213"/>
                <a:gd name="connsiteX11" fmla="*/ 482346 w 685800"/>
                <a:gd name="connsiteY11" fmla="*/ 1897981 h 2174213"/>
                <a:gd name="connsiteX12" fmla="*/ 0 w 685800"/>
                <a:gd name="connsiteY12" fmla="*/ 1899518 h 2174213"/>
                <a:gd name="connsiteX13" fmla="*/ 0 w 685800"/>
                <a:gd name="connsiteY13" fmla="*/ 756518 h 2174213"/>
                <a:gd name="connsiteX0" fmla="*/ 0 w 685800"/>
                <a:gd name="connsiteY0" fmla="*/ 756518 h 2174213"/>
                <a:gd name="connsiteX1" fmla="*/ 492491 w 685800"/>
                <a:gd name="connsiteY1" fmla="*/ 752955 h 2174213"/>
                <a:gd name="connsiteX2" fmla="*/ 502635 w 685800"/>
                <a:gd name="connsiteY2" fmla="*/ 0 h 2174213"/>
                <a:gd name="connsiteX3" fmla="*/ 512350 w 685800"/>
                <a:gd name="connsiteY3" fmla="*/ 761866 h 2174213"/>
                <a:gd name="connsiteX4" fmla="*/ 685800 w 685800"/>
                <a:gd name="connsiteY4" fmla="*/ 756518 h 2174213"/>
                <a:gd name="connsiteX5" fmla="*/ 685800 w 685800"/>
                <a:gd name="connsiteY5" fmla="*/ 1899518 h 2174213"/>
                <a:gd name="connsiteX6" fmla="*/ 522780 w 685800"/>
                <a:gd name="connsiteY6" fmla="*/ 1906892 h 2174213"/>
                <a:gd name="connsiteX7" fmla="*/ 525065 w 685800"/>
                <a:gd name="connsiteY7" fmla="*/ 2156392 h 2174213"/>
                <a:gd name="connsiteX8" fmla="*/ 512207 w 685800"/>
                <a:gd name="connsiteY8" fmla="*/ 1897981 h 2174213"/>
                <a:gd name="connsiteX9" fmla="*/ 492919 w 685800"/>
                <a:gd name="connsiteY9" fmla="*/ 1893526 h 2174213"/>
                <a:gd name="connsiteX10" fmla="*/ 480060 w 685800"/>
                <a:gd name="connsiteY10" fmla="*/ 2174213 h 2174213"/>
                <a:gd name="connsiteX11" fmla="*/ 482346 w 685800"/>
                <a:gd name="connsiteY11" fmla="*/ 1897981 h 2174213"/>
                <a:gd name="connsiteX12" fmla="*/ 0 w 685800"/>
                <a:gd name="connsiteY12" fmla="*/ 1899518 h 2174213"/>
                <a:gd name="connsiteX13" fmla="*/ 0 w 685800"/>
                <a:gd name="connsiteY13" fmla="*/ 756518 h 2174213"/>
                <a:gd name="connsiteX0" fmla="*/ 0 w 685800"/>
                <a:gd name="connsiteY0" fmla="*/ 756518 h 2174213"/>
                <a:gd name="connsiteX1" fmla="*/ 492491 w 685800"/>
                <a:gd name="connsiteY1" fmla="*/ 752955 h 2174213"/>
                <a:gd name="connsiteX2" fmla="*/ 502635 w 685800"/>
                <a:gd name="connsiteY2" fmla="*/ 0 h 2174213"/>
                <a:gd name="connsiteX3" fmla="*/ 512350 w 685800"/>
                <a:gd name="connsiteY3" fmla="*/ 761866 h 2174213"/>
                <a:gd name="connsiteX4" fmla="*/ 685800 w 685800"/>
                <a:gd name="connsiteY4" fmla="*/ 756518 h 2174213"/>
                <a:gd name="connsiteX5" fmla="*/ 685800 w 685800"/>
                <a:gd name="connsiteY5" fmla="*/ 1899518 h 2174213"/>
                <a:gd name="connsiteX6" fmla="*/ 522780 w 685800"/>
                <a:gd name="connsiteY6" fmla="*/ 1906892 h 2174213"/>
                <a:gd name="connsiteX7" fmla="*/ 525065 w 685800"/>
                <a:gd name="connsiteY7" fmla="*/ 2156392 h 2174213"/>
                <a:gd name="connsiteX8" fmla="*/ 512207 w 685800"/>
                <a:gd name="connsiteY8" fmla="*/ 1897981 h 2174213"/>
                <a:gd name="connsiteX9" fmla="*/ 492919 w 685800"/>
                <a:gd name="connsiteY9" fmla="*/ 1893526 h 2174213"/>
                <a:gd name="connsiteX10" fmla="*/ 480060 w 685800"/>
                <a:gd name="connsiteY10" fmla="*/ 2174213 h 2174213"/>
                <a:gd name="connsiteX11" fmla="*/ 481203 w 685800"/>
                <a:gd name="connsiteY11" fmla="*/ 1902436 h 2174213"/>
                <a:gd name="connsiteX12" fmla="*/ 0 w 685800"/>
                <a:gd name="connsiteY12" fmla="*/ 1899518 h 2174213"/>
                <a:gd name="connsiteX13" fmla="*/ 0 w 685800"/>
                <a:gd name="connsiteY13" fmla="*/ 756518 h 2174213"/>
                <a:gd name="connsiteX0" fmla="*/ 0 w 685800"/>
                <a:gd name="connsiteY0" fmla="*/ 756518 h 2174213"/>
                <a:gd name="connsiteX1" fmla="*/ 492491 w 685800"/>
                <a:gd name="connsiteY1" fmla="*/ 752955 h 2174213"/>
                <a:gd name="connsiteX2" fmla="*/ 502635 w 685800"/>
                <a:gd name="connsiteY2" fmla="*/ 0 h 2174213"/>
                <a:gd name="connsiteX3" fmla="*/ 512350 w 685800"/>
                <a:gd name="connsiteY3" fmla="*/ 761866 h 2174213"/>
                <a:gd name="connsiteX4" fmla="*/ 685800 w 685800"/>
                <a:gd name="connsiteY4" fmla="*/ 756518 h 2174213"/>
                <a:gd name="connsiteX5" fmla="*/ 685800 w 685800"/>
                <a:gd name="connsiteY5" fmla="*/ 1899518 h 2174213"/>
                <a:gd name="connsiteX6" fmla="*/ 522780 w 685800"/>
                <a:gd name="connsiteY6" fmla="*/ 1906892 h 2174213"/>
                <a:gd name="connsiteX7" fmla="*/ 525065 w 685800"/>
                <a:gd name="connsiteY7" fmla="*/ 2156392 h 2174213"/>
                <a:gd name="connsiteX8" fmla="*/ 512207 w 685800"/>
                <a:gd name="connsiteY8" fmla="*/ 1897981 h 2174213"/>
                <a:gd name="connsiteX9" fmla="*/ 492919 w 685800"/>
                <a:gd name="connsiteY9" fmla="*/ 1893526 h 2174213"/>
                <a:gd name="connsiteX10" fmla="*/ 480060 w 685800"/>
                <a:gd name="connsiteY10" fmla="*/ 2174213 h 2174213"/>
                <a:gd name="connsiteX11" fmla="*/ 481203 w 685800"/>
                <a:gd name="connsiteY11" fmla="*/ 1902436 h 2174213"/>
                <a:gd name="connsiteX12" fmla="*/ 0 w 685800"/>
                <a:gd name="connsiteY12" fmla="*/ 1899518 h 2174213"/>
                <a:gd name="connsiteX13" fmla="*/ 0 w 685800"/>
                <a:gd name="connsiteY13" fmla="*/ 756518 h 2174213"/>
                <a:gd name="connsiteX0" fmla="*/ 0 w 685800"/>
                <a:gd name="connsiteY0" fmla="*/ 756518 h 2174213"/>
                <a:gd name="connsiteX1" fmla="*/ 492491 w 685800"/>
                <a:gd name="connsiteY1" fmla="*/ 752955 h 2174213"/>
                <a:gd name="connsiteX2" fmla="*/ 502635 w 685800"/>
                <a:gd name="connsiteY2" fmla="*/ 0 h 2174213"/>
                <a:gd name="connsiteX3" fmla="*/ 512350 w 685800"/>
                <a:gd name="connsiteY3" fmla="*/ 761866 h 2174213"/>
                <a:gd name="connsiteX4" fmla="*/ 685800 w 685800"/>
                <a:gd name="connsiteY4" fmla="*/ 756518 h 2174213"/>
                <a:gd name="connsiteX5" fmla="*/ 685800 w 685800"/>
                <a:gd name="connsiteY5" fmla="*/ 1899518 h 2174213"/>
                <a:gd name="connsiteX6" fmla="*/ 522780 w 685800"/>
                <a:gd name="connsiteY6" fmla="*/ 1906892 h 2174213"/>
                <a:gd name="connsiteX7" fmla="*/ 525065 w 685800"/>
                <a:gd name="connsiteY7" fmla="*/ 2156392 h 2174213"/>
                <a:gd name="connsiteX8" fmla="*/ 512207 w 685800"/>
                <a:gd name="connsiteY8" fmla="*/ 1897981 h 2174213"/>
                <a:gd name="connsiteX9" fmla="*/ 492919 w 685800"/>
                <a:gd name="connsiteY9" fmla="*/ 1893526 h 2174213"/>
                <a:gd name="connsiteX10" fmla="*/ 480060 w 685800"/>
                <a:gd name="connsiteY10" fmla="*/ 2174213 h 2174213"/>
                <a:gd name="connsiteX11" fmla="*/ 480632 w 685800"/>
                <a:gd name="connsiteY11" fmla="*/ 1902436 h 2174213"/>
                <a:gd name="connsiteX12" fmla="*/ 0 w 685800"/>
                <a:gd name="connsiteY12" fmla="*/ 1899518 h 2174213"/>
                <a:gd name="connsiteX13" fmla="*/ 0 w 685800"/>
                <a:gd name="connsiteY13" fmla="*/ 756518 h 2174213"/>
                <a:gd name="connsiteX0" fmla="*/ 0 w 685800"/>
                <a:gd name="connsiteY0" fmla="*/ 756518 h 2174213"/>
                <a:gd name="connsiteX1" fmla="*/ 492491 w 685800"/>
                <a:gd name="connsiteY1" fmla="*/ 752955 h 2174213"/>
                <a:gd name="connsiteX2" fmla="*/ 502635 w 685800"/>
                <a:gd name="connsiteY2" fmla="*/ 0 h 2174213"/>
                <a:gd name="connsiteX3" fmla="*/ 512350 w 685800"/>
                <a:gd name="connsiteY3" fmla="*/ 761866 h 2174213"/>
                <a:gd name="connsiteX4" fmla="*/ 685800 w 685800"/>
                <a:gd name="connsiteY4" fmla="*/ 756518 h 2174213"/>
                <a:gd name="connsiteX5" fmla="*/ 685800 w 685800"/>
                <a:gd name="connsiteY5" fmla="*/ 1899518 h 2174213"/>
                <a:gd name="connsiteX6" fmla="*/ 522780 w 685800"/>
                <a:gd name="connsiteY6" fmla="*/ 1906892 h 2174213"/>
                <a:gd name="connsiteX7" fmla="*/ 525065 w 685800"/>
                <a:gd name="connsiteY7" fmla="*/ 2156392 h 2174213"/>
                <a:gd name="connsiteX8" fmla="*/ 512207 w 685800"/>
                <a:gd name="connsiteY8" fmla="*/ 1897981 h 2174213"/>
                <a:gd name="connsiteX9" fmla="*/ 495062 w 685800"/>
                <a:gd name="connsiteY9" fmla="*/ 1902436 h 2174213"/>
                <a:gd name="connsiteX10" fmla="*/ 480060 w 685800"/>
                <a:gd name="connsiteY10" fmla="*/ 2174213 h 2174213"/>
                <a:gd name="connsiteX11" fmla="*/ 480632 w 685800"/>
                <a:gd name="connsiteY11" fmla="*/ 1902436 h 2174213"/>
                <a:gd name="connsiteX12" fmla="*/ 0 w 685800"/>
                <a:gd name="connsiteY12" fmla="*/ 1899518 h 2174213"/>
                <a:gd name="connsiteX13" fmla="*/ 0 w 685800"/>
                <a:gd name="connsiteY13" fmla="*/ 756518 h 2174213"/>
                <a:gd name="connsiteX0" fmla="*/ 0 w 685800"/>
                <a:gd name="connsiteY0" fmla="*/ 756518 h 2174213"/>
                <a:gd name="connsiteX1" fmla="*/ 492491 w 685800"/>
                <a:gd name="connsiteY1" fmla="*/ 752955 h 2174213"/>
                <a:gd name="connsiteX2" fmla="*/ 502635 w 685800"/>
                <a:gd name="connsiteY2" fmla="*/ 0 h 2174213"/>
                <a:gd name="connsiteX3" fmla="*/ 512350 w 685800"/>
                <a:gd name="connsiteY3" fmla="*/ 761866 h 2174213"/>
                <a:gd name="connsiteX4" fmla="*/ 685800 w 685800"/>
                <a:gd name="connsiteY4" fmla="*/ 756518 h 2174213"/>
                <a:gd name="connsiteX5" fmla="*/ 685800 w 685800"/>
                <a:gd name="connsiteY5" fmla="*/ 1899518 h 2174213"/>
                <a:gd name="connsiteX6" fmla="*/ 522780 w 685800"/>
                <a:gd name="connsiteY6" fmla="*/ 1906892 h 2174213"/>
                <a:gd name="connsiteX7" fmla="*/ 525065 w 685800"/>
                <a:gd name="connsiteY7" fmla="*/ 2156392 h 2174213"/>
                <a:gd name="connsiteX8" fmla="*/ 509492 w 685800"/>
                <a:gd name="connsiteY8" fmla="*/ 1897981 h 2174213"/>
                <a:gd name="connsiteX9" fmla="*/ 495062 w 685800"/>
                <a:gd name="connsiteY9" fmla="*/ 1902436 h 2174213"/>
                <a:gd name="connsiteX10" fmla="*/ 480060 w 685800"/>
                <a:gd name="connsiteY10" fmla="*/ 2174213 h 2174213"/>
                <a:gd name="connsiteX11" fmla="*/ 480632 w 685800"/>
                <a:gd name="connsiteY11" fmla="*/ 1902436 h 2174213"/>
                <a:gd name="connsiteX12" fmla="*/ 0 w 685800"/>
                <a:gd name="connsiteY12" fmla="*/ 1899518 h 2174213"/>
                <a:gd name="connsiteX13" fmla="*/ 0 w 685800"/>
                <a:gd name="connsiteY13" fmla="*/ 756518 h 2174213"/>
                <a:gd name="connsiteX0" fmla="*/ 0 w 685800"/>
                <a:gd name="connsiteY0" fmla="*/ 756518 h 2174213"/>
                <a:gd name="connsiteX1" fmla="*/ 492491 w 685800"/>
                <a:gd name="connsiteY1" fmla="*/ 752955 h 2174213"/>
                <a:gd name="connsiteX2" fmla="*/ 502635 w 685800"/>
                <a:gd name="connsiteY2" fmla="*/ 0 h 2174213"/>
                <a:gd name="connsiteX3" fmla="*/ 512350 w 685800"/>
                <a:gd name="connsiteY3" fmla="*/ 761866 h 2174213"/>
                <a:gd name="connsiteX4" fmla="*/ 685800 w 685800"/>
                <a:gd name="connsiteY4" fmla="*/ 756518 h 2174213"/>
                <a:gd name="connsiteX5" fmla="*/ 685800 w 685800"/>
                <a:gd name="connsiteY5" fmla="*/ 1899518 h 2174213"/>
                <a:gd name="connsiteX6" fmla="*/ 524637 w 685800"/>
                <a:gd name="connsiteY6" fmla="*/ 1906892 h 2174213"/>
                <a:gd name="connsiteX7" fmla="*/ 525065 w 685800"/>
                <a:gd name="connsiteY7" fmla="*/ 2156392 h 2174213"/>
                <a:gd name="connsiteX8" fmla="*/ 509492 w 685800"/>
                <a:gd name="connsiteY8" fmla="*/ 1897981 h 2174213"/>
                <a:gd name="connsiteX9" fmla="*/ 495062 w 685800"/>
                <a:gd name="connsiteY9" fmla="*/ 1902436 h 2174213"/>
                <a:gd name="connsiteX10" fmla="*/ 480060 w 685800"/>
                <a:gd name="connsiteY10" fmla="*/ 2174213 h 2174213"/>
                <a:gd name="connsiteX11" fmla="*/ 480632 w 685800"/>
                <a:gd name="connsiteY11" fmla="*/ 1902436 h 2174213"/>
                <a:gd name="connsiteX12" fmla="*/ 0 w 685800"/>
                <a:gd name="connsiteY12" fmla="*/ 1899518 h 2174213"/>
                <a:gd name="connsiteX13" fmla="*/ 0 w 685800"/>
                <a:gd name="connsiteY13" fmla="*/ 756518 h 2174213"/>
                <a:gd name="connsiteX0" fmla="*/ 0 w 685800"/>
                <a:gd name="connsiteY0" fmla="*/ 756518 h 2192034"/>
                <a:gd name="connsiteX1" fmla="*/ 492491 w 685800"/>
                <a:gd name="connsiteY1" fmla="*/ 752955 h 2192034"/>
                <a:gd name="connsiteX2" fmla="*/ 502635 w 685800"/>
                <a:gd name="connsiteY2" fmla="*/ 0 h 2192034"/>
                <a:gd name="connsiteX3" fmla="*/ 512350 w 685800"/>
                <a:gd name="connsiteY3" fmla="*/ 761866 h 2192034"/>
                <a:gd name="connsiteX4" fmla="*/ 685800 w 685800"/>
                <a:gd name="connsiteY4" fmla="*/ 756518 h 2192034"/>
                <a:gd name="connsiteX5" fmla="*/ 685800 w 685800"/>
                <a:gd name="connsiteY5" fmla="*/ 1899518 h 2192034"/>
                <a:gd name="connsiteX6" fmla="*/ 524637 w 685800"/>
                <a:gd name="connsiteY6" fmla="*/ 1906892 h 2192034"/>
                <a:gd name="connsiteX7" fmla="*/ 525494 w 685800"/>
                <a:gd name="connsiteY7" fmla="*/ 2192034 h 2192034"/>
                <a:gd name="connsiteX8" fmla="*/ 509492 w 685800"/>
                <a:gd name="connsiteY8" fmla="*/ 1897981 h 2192034"/>
                <a:gd name="connsiteX9" fmla="*/ 495062 w 685800"/>
                <a:gd name="connsiteY9" fmla="*/ 1902436 h 2192034"/>
                <a:gd name="connsiteX10" fmla="*/ 480060 w 685800"/>
                <a:gd name="connsiteY10" fmla="*/ 2174213 h 2192034"/>
                <a:gd name="connsiteX11" fmla="*/ 480632 w 685800"/>
                <a:gd name="connsiteY11" fmla="*/ 1902436 h 2192034"/>
                <a:gd name="connsiteX12" fmla="*/ 0 w 685800"/>
                <a:gd name="connsiteY12" fmla="*/ 1899518 h 2192034"/>
                <a:gd name="connsiteX13" fmla="*/ 0 w 685800"/>
                <a:gd name="connsiteY13" fmla="*/ 756518 h 2192034"/>
                <a:gd name="connsiteX0" fmla="*/ 0 w 685800"/>
                <a:gd name="connsiteY0" fmla="*/ 756518 h 2192034"/>
                <a:gd name="connsiteX1" fmla="*/ 492491 w 685800"/>
                <a:gd name="connsiteY1" fmla="*/ 752955 h 2192034"/>
                <a:gd name="connsiteX2" fmla="*/ 502635 w 685800"/>
                <a:gd name="connsiteY2" fmla="*/ 0 h 2192034"/>
                <a:gd name="connsiteX3" fmla="*/ 512350 w 685800"/>
                <a:gd name="connsiteY3" fmla="*/ 761866 h 2192034"/>
                <a:gd name="connsiteX4" fmla="*/ 685800 w 685800"/>
                <a:gd name="connsiteY4" fmla="*/ 756518 h 2192034"/>
                <a:gd name="connsiteX5" fmla="*/ 685800 w 685800"/>
                <a:gd name="connsiteY5" fmla="*/ 1899518 h 2192034"/>
                <a:gd name="connsiteX6" fmla="*/ 523351 w 685800"/>
                <a:gd name="connsiteY6" fmla="*/ 1906893 h 2192034"/>
                <a:gd name="connsiteX7" fmla="*/ 525494 w 685800"/>
                <a:gd name="connsiteY7" fmla="*/ 2192034 h 2192034"/>
                <a:gd name="connsiteX8" fmla="*/ 509492 w 685800"/>
                <a:gd name="connsiteY8" fmla="*/ 1897981 h 2192034"/>
                <a:gd name="connsiteX9" fmla="*/ 495062 w 685800"/>
                <a:gd name="connsiteY9" fmla="*/ 1902436 h 2192034"/>
                <a:gd name="connsiteX10" fmla="*/ 480060 w 685800"/>
                <a:gd name="connsiteY10" fmla="*/ 2174213 h 2192034"/>
                <a:gd name="connsiteX11" fmla="*/ 480632 w 685800"/>
                <a:gd name="connsiteY11" fmla="*/ 1902436 h 2192034"/>
                <a:gd name="connsiteX12" fmla="*/ 0 w 685800"/>
                <a:gd name="connsiteY12" fmla="*/ 1899518 h 2192034"/>
                <a:gd name="connsiteX13" fmla="*/ 0 w 685800"/>
                <a:gd name="connsiteY13" fmla="*/ 756518 h 2192034"/>
                <a:gd name="connsiteX0" fmla="*/ 0 w 685800"/>
                <a:gd name="connsiteY0" fmla="*/ 756518 h 2192034"/>
                <a:gd name="connsiteX1" fmla="*/ 492491 w 685800"/>
                <a:gd name="connsiteY1" fmla="*/ 752955 h 2192034"/>
                <a:gd name="connsiteX2" fmla="*/ 502635 w 685800"/>
                <a:gd name="connsiteY2" fmla="*/ 0 h 2192034"/>
                <a:gd name="connsiteX3" fmla="*/ 512350 w 685800"/>
                <a:gd name="connsiteY3" fmla="*/ 761866 h 2192034"/>
                <a:gd name="connsiteX4" fmla="*/ 685800 w 685800"/>
                <a:gd name="connsiteY4" fmla="*/ 756518 h 2192034"/>
                <a:gd name="connsiteX5" fmla="*/ 685800 w 685800"/>
                <a:gd name="connsiteY5" fmla="*/ 1899518 h 2192034"/>
                <a:gd name="connsiteX6" fmla="*/ 524351 w 685800"/>
                <a:gd name="connsiteY6" fmla="*/ 1902438 h 2192034"/>
                <a:gd name="connsiteX7" fmla="*/ 525494 w 685800"/>
                <a:gd name="connsiteY7" fmla="*/ 2192034 h 2192034"/>
                <a:gd name="connsiteX8" fmla="*/ 509492 w 685800"/>
                <a:gd name="connsiteY8" fmla="*/ 1897981 h 2192034"/>
                <a:gd name="connsiteX9" fmla="*/ 495062 w 685800"/>
                <a:gd name="connsiteY9" fmla="*/ 1902436 h 2192034"/>
                <a:gd name="connsiteX10" fmla="*/ 480060 w 685800"/>
                <a:gd name="connsiteY10" fmla="*/ 2174213 h 2192034"/>
                <a:gd name="connsiteX11" fmla="*/ 480632 w 685800"/>
                <a:gd name="connsiteY11" fmla="*/ 1902436 h 2192034"/>
                <a:gd name="connsiteX12" fmla="*/ 0 w 685800"/>
                <a:gd name="connsiteY12" fmla="*/ 1899518 h 2192034"/>
                <a:gd name="connsiteX13" fmla="*/ 0 w 685800"/>
                <a:gd name="connsiteY13" fmla="*/ 756518 h 2192034"/>
                <a:gd name="connsiteX0" fmla="*/ 0 w 685800"/>
                <a:gd name="connsiteY0" fmla="*/ 756518 h 2192034"/>
                <a:gd name="connsiteX1" fmla="*/ 492491 w 685800"/>
                <a:gd name="connsiteY1" fmla="*/ 752955 h 2192034"/>
                <a:gd name="connsiteX2" fmla="*/ 502635 w 685800"/>
                <a:gd name="connsiteY2" fmla="*/ 0 h 2192034"/>
                <a:gd name="connsiteX3" fmla="*/ 512350 w 685800"/>
                <a:gd name="connsiteY3" fmla="*/ 761866 h 2192034"/>
                <a:gd name="connsiteX4" fmla="*/ 685800 w 685800"/>
                <a:gd name="connsiteY4" fmla="*/ 756518 h 2192034"/>
                <a:gd name="connsiteX5" fmla="*/ 685800 w 685800"/>
                <a:gd name="connsiteY5" fmla="*/ 1899518 h 2192034"/>
                <a:gd name="connsiteX6" fmla="*/ 524351 w 685800"/>
                <a:gd name="connsiteY6" fmla="*/ 1902438 h 2192034"/>
                <a:gd name="connsiteX7" fmla="*/ 525494 w 685800"/>
                <a:gd name="connsiteY7" fmla="*/ 2192034 h 2192034"/>
                <a:gd name="connsiteX8" fmla="*/ 509492 w 685800"/>
                <a:gd name="connsiteY8" fmla="*/ 1897981 h 2192034"/>
                <a:gd name="connsiteX9" fmla="*/ 495062 w 685800"/>
                <a:gd name="connsiteY9" fmla="*/ 1902436 h 2192034"/>
                <a:gd name="connsiteX10" fmla="*/ 480060 w 685800"/>
                <a:gd name="connsiteY10" fmla="*/ 2174213 h 2192034"/>
                <a:gd name="connsiteX11" fmla="*/ 480632 w 685800"/>
                <a:gd name="connsiteY11" fmla="*/ 1902436 h 2192034"/>
                <a:gd name="connsiteX12" fmla="*/ 0 w 685800"/>
                <a:gd name="connsiteY12" fmla="*/ 1899518 h 2192034"/>
                <a:gd name="connsiteX13" fmla="*/ 0 w 685800"/>
                <a:gd name="connsiteY13" fmla="*/ 756518 h 2192034"/>
                <a:gd name="connsiteX0" fmla="*/ 0 w 685800"/>
                <a:gd name="connsiteY0" fmla="*/ 756518 h 2192034"/>
                <a:gd name="connsiteX1" fmla="*/ 492491 w 685800"/>
                <a:gd name="connsiteY1" fmla="*/ 752955 h 2192034"/>
                <a:gd name="connsiteX2" fmla="*/ 502635 w 685800"/>
                <a:gd name="connsiteY2" fmla="*/ 0 h 2192034"/>
                <a:gd name="connsiteX3" fmla="*/ 512350 w 685800"/>
                <a:gd name="connsiteY3" fmla="*/ 761866 h 2192034"/>
                <a:gd name="connsiteX4" fmla="*/ 685800 w 685800"/>
                <a:gd name="connsiteY4" fmla="*/ 756518 h 2192034"/>
                <a:gd name="connsiteX5" fmla="*/ 685800 w 685800"/>
                <a:gd name="connsiteY5" fmla="*/ 1899518 h 2192034"/>
                <a:gd name="connsiteX6" fmla="*/ 523351 w 685800"/>
                <a:gd name="connsiteY6" fmla="*/ 1902438 h 2192034"/>
                <a:gd name="connsiteX7" fmla="*/ 525494 w 685800"/>
                <a:gd name="connsiteY7" fmla="*/ 2192034 h 2192034"/>
                <a:gd name="connsiteX8" fmla="*/ 509492 w 685800"/>
                <a:gd name="connsiteY8" fmla="*/ 1897981 h 2192034"/>
                <a:gd name="connsiteX9" fmla="*/ 495062 w 685800"/>
                <a:gd name="connsiteY9" fmla="*/ 1902436 h 2192034"/>
                <a:gd name="connsiteX10" fmla="*/ 480060 w 685800"/>
                <a:gd name="connsiteY10" fmla="*/ 2174213 h 2192034"/>
                <a:gd name="connsiteX11" fmla="*/ 480632 w 685800"/>
                <a:gd name="connsiteY11" fmla="*/ 1902436 h 2192034"/>
                <a:gd name="connsiteX12" fmla="*/ 0 w 685800"/>
                <a:gd name="connsiteY12" fmla="*/ 1899518 h 2192034"/>
                <a:gd name="connsiteX13" fmla="*/ 0 w 685800"/>
                <a:gd name="connsiteY13" fmla="*/ 756518 h 2192034"/>
                <a:gd name="connsiteX0" fmla="*/ 0 w 685800"/>
                <a:gd name="connsiteY0" fmla="*/ 756518 h 2203918"/>
                <a:gd name="connsiteX1" fmla="*/ 492491 w 685800"/>
                <a:gd name="connsiteY1" fmla="*/ 752955 h 2203918"/>
                <a:gd name="connsiteX2" fmla="*/ 502635 w 685800"/>
                <a:gd name="connsiteY2" fmla="*/ 0 h 2203918"/>
                <a:gd name="connsiteX3" fmla="*/ 512350 w 685800"/>
                <a:gd name="connsiteY3" fmla="*/ 761866 h 2203918"/>
                <a:gd name="connsiteX4" fmla="*/ 685800 w 685800"/>
                <a:gd name="connsiteY4" fmla="*/ 756518 h 2203918"/>
                <a:gd name="connsiteX5" fmla="*/ 685800 w 685800"/>
                <a:gd name="connsiteY5" fmla="*/ 1899518 h 2203918"/>
                <a:gd name="connsiteX6" fmla="*/ 523351 w 685800"/>
                <a:gd name="connsiteY6" fmla="*/ 1902438 h 2203918"/>
                <a:gd name="connsiteX7" fmla="*/ 525494 w 685800"/>
                <a:gd name="connsiteY7" fmla="*/ 2192034 h 2203918"/>
                <a:gd name="connsiteX8" fmla="*/ 509492 w 685800"/>
                <a:gd name="connsiteY8" fmla="*/ 1897981 h 2203918"/>
                <a:gd name="connsiteX9" fmla="*/ 495062 w 685800"/>
                <a:gd name="connsiteY9" fmla="*/ 1902436 h 2203918"/>
                <a:gd name="connsiteX10" fmla="*/ 480060 w 685800"/>
                <a:gd name="connsiteY10" fmla="*/ 2174213 h 2203918"/>
                <a:gd name="connsiteX11" fmla="*/ 480632 w 685800"/>
                <a:gd name="connsiteY11" fmla="*/ 1902436 h 2203918"/>
                <a:gd name="connsiteX12" fmla="*/ 0 w 685800"/>
                <a:gd name="connsiteY12" fmla="*/ 1899518 h 2203918"/>
                <a:gd name="connsiteX13" fmla="*/ 0 w 685800"/>
                <a:gd name="connsiteY13" fmla="*/ 756518 h 2203918"/>
                <a:gd name="connsiteX0" fmla="*/ 0 w 685800"/>
                <a:gd name="connsiteY0" fmla="*/ 756518 h 2203918"/>
                <a:gd name="connsiteX1" fmla="*/ 492491 w 685800"/>
                <a:gd name="connsiteY1" fmla="*/ 752955 h 2203918"/>
                <a:gd name="connsiteX2" fmla="*/ 502635 w 685800"/>
                <a:gd name="connsiteY2" fmla="*/ 0 h 2203918"/>
                <a:gd name="connsiteX3" fmla="*/ 512350 w 685800"/>
                <a:gd name="connsiteY3" fmla="*/ 761866 h 2203918"/>
                <a:gd name="connsiteX4" fmla="*/ 685800 w 685800"/>
                <a:gd name="connsiteY4" fmla="*/ 756518 h 2203918"/>
                <a:gd name="connsiteX5" fmla="*/ 685800 w 685800"/>
                <a:gd name="connsiteY5" fmla="*/ 1899518 h 2203918"/>
                <a:gd name="connsiteX6" fmla="*/ 523351 w 685800"/>
                <a:gd name="connsiteY6" fmla="*/ 1902438 h 2203918"/>
                <a:gd name="connsiteX7" fmla="*/ 525494 w 685800"/>
                <a:gd name="connsiteY7" fmla="*/ 2192034 h 2203918"/>
                <a:gd name="connsiteX8" fmla="*/ 509492 w 685800"/>
                <a:gd name="connsiteY8" fmla="*/ 1897981 h 2203918"/>
                <a:gd name="connsiteX9" fmla="*/ 495062 w 685800"/>
                <a:gd name="connsiteY9" fmla="*/ 1902436 h 2203918"/>
                <a:gd name="connsiteX10" fmla="*/ 479489 w 685800"/>
                <a:gd name="connsiteY10" fmla="*/ 2196489 h 2203918"/>
                <a:gd name="connsiteX11" fmla="*/ 480632 w 685800"/>
                <a:gd name="connsiteY11" fmla="*/ 1902436 h 2203918"/>
                <a:gd name="connsiteX12" fmla="*/ 0 w 685800"/>
                <a:gd name="connsiteY12" fmla="*/ 1899518 h 2203918"/>
                <a:gd name="connsiteX13" fmla="*/ 0 w 685800"/>
                <a:gd name="connsiteY13" fmla="*/ 756518 h 2203918"/>
                <a:gd name="connsiteX0" fmla="*/ 0 w 685800"/>
                <a:gd name="connsiteY0" fmla="*/ 756518 h 2241043"/>
                <a:gd name="connsiteX1" fmla="*/ 492491 w 685800"/>
                <a:gd name="connsiteY1" fmla="*/ 752955 h 2241043"/>
                <a:gd name="connsiteX2" fmla="*/ 502635 w 685800"/>
                <a:gd name="connsiteY2" fmla="*/ 0 h 2241043"/>
                <a:gd name="connsiteX3" fmla="*/ 512350 w 685800"/>
                <a:gd name="connsiteY3" fmla="*/ 761866 h 2241043"/>
                <a:gd name="connsiteX4" fmla="*/ 685800 w 685800"/>
                <a:gd name="connsiteY4" fmla="*/ 756518 h 2241043"/>
                <a:gd name="connsiteX5" fmla="*/ 685800 w 685800"/>
                <a:gd name="connsiteY5" fmla="*/ 1899518 h 2241043"/>
                <a:gd name="connsiteX6" fmla="*/ 523351 w 685800"/>
                <a:gd name="connsiteY6" fmla="*/ 1902438 h 2241043"/>
                <a:gd name="connsiteX7" fmla="*/ 525494 w 685800"/>
                <a:gd name="connsiteY7" fmla="*/ 2192034 h 2241043"/>
                <a:gd name="connsiteX8" fmla="*/ 509492 w 685800"/>
                <a:gd name="connsiteY8" fmla="*/ 1897981 h 2241043"/>
                <a:gd name="connsiteX9" fmla="*/ 495062 w 685800"/>
                <a:gd name="connsiteY9" fmla="*/ 1902436 h 2241043"/>
                <a:gd name="connsiteX10" fmla="*/ 479489 w 685800"/>
                <a:gd name="connsiteY10" fmla="*/ 2196489 h 2241043"/>
                <a:gd name="connsiteX11" fmla="*/ 480632 w 685800"/>
                <a:gd name="connsiteY11" fmla="*/ 1902436 h 2241043"/>
                <a:gd name="connsiteX12" fmla="*/ 0 w 685800"/>
                <a:gd name="connsiteY12" fmla="*/ 1899518 h 2241043"/>
                <a:gd name="connsiteX13" fmla="*/ 0 w 685800"/>
                <a:gd name="connsiteY13" fmla="*/ 756518 h 2241043"/>
                <a:gd name="connsiteX0" fmla="*/ 0 w 685800"/>
                <a:gd name="connsiteY0" fmla="*/ 756518 h 2241043"/>
                <a:gd name="connsiteX1" fmla="*/ 492491 w 685800"/>
                <a:gd name="connsiteY1" fmla="*/ 752955 h 2241043"/>
                <a:gd name="connsiteX2" fmla="*/ 502635 w 685800"/>
                <a:gd name="connsiteY2" fmla="*/ 0 h 2241043"/>
                <a:gd name="connsiteX3" fmla="*/ 512350 w 685800"/>
                <a:gd name="connsiteY3" fmla="*/ 761866 h 2241043"/>
                <a:gd name="connsiteX4" fmla="*/ 685800 w 685800"/>
                <a:gd name="connsiteY4" fmla="*/ 756518 h 2241043"/>
                <a:gd name="connsiteX5" fmla="*/ 685800 w 685800"/>
                <a:gd name="connsiteY5" fmla="*/ 1899518 h 2241043"/>
                <a:gd name="connsiteX6" fmla="*/ 523351 w 685800"/>
                <a:gd name="connsiteY6" fmla="*/ 1902438 h 2241043"/>
                <a:gd name="connsiteX7" fmla="*/ 525637 w 685800"/>
                <a:gd name="connsiteY7" fmla="*/ 2196489 h 2241043"/>
                <a:gd name="connsiteX8" fmla="*/ 509492 w 685800"/>
                <a:gd name="connsiteY8" fmla="*/ 1897981 h 2241043"/>
                <a:gd name="connsiteX9" fmla="*/ 495062 w 685800"/>
                <a:gd name="connsiteY9" fmla="*/ 1902436 h 2241043"/>
                <a:gd name="connsiteX10" fmla="*/ 479489 w 685800"/>
                <a:gd name="connsiteY10" fmla="*/ 2196489 h 2241043"/>
                <a:gd name="connsiteX11" fmla="*/ 480632 w 685800"/>
                <a:gd name="connsiteY11" fmla="*/ 1902436 h 2241043"/>
                <a:gd name="connsiteX12" fmla="*/ 0 w 685800"/>
                <a:gd name="connsiteY12" fmla="*/ 1899518 h 2241043"/>
                <a:gd name="connsiteX13" fmla="*/ 0 w 685800"/>
                <a:gd name="connsiteY13" fmla="*/ 756518 h 2241043"/>
                <a:gd name="connsiteX0" fmla="*/ 0 w 685800"/>
                <a:gd name="connsiteY0" fmla="*/ 756518 h 2241043"/>
                <a:gd name="connsiteX1" fmla="*/ 492491 w 685800"/>
                <a:gd name="connsiteY1" fmla="*/ 752955 h 2241043"/>
                <a:gd name="connsiteX2" fmla="*/ 502635 w 685800"/>
                <a:gd name="connsiteY2" fmla="*/ 0 h 2241043"/>
                <a:gd name="connsiteX3" fmla="*/ 512350 w 685800"/>
                <a:gd name="connsiteY3" fmla="*/ 761866 h 2241043"/>
                <a:gd name="connsiteX4" fmla="*/ 685800 w 685800"/>
                <a:gd name="connsiteY4" fmla="*/ 756518 h 2241043"/>
                <a:gd name="connsiteX5" fmla="*/ 685800 w 685800"/>
                <a:gd name="connsiteY5" fmla="*/ 1899518 h 2241043"/>
                <a:gd name="connsiteX6" fmla="*/ 525923 w 685800"/>
                <a:gd name="connsiteY6" fmla="*/ 1902438 h 2241043"/>
                <a:gd name="connsiteX7" fmla="*/ 525637 w 685800"/>
                <a:gd name="connsiteY7" fmla="*/ 2196489 h 2241043"/>
                <a:gd name="connsiteX8" fmla="*/ 509492 w 685800"/>
                <a:gd name="connsiteY8" fmla="*/ 1897981 h 2241043"/>
                <a:gd name="connsiteX9" fmla="*/ 495062 w 685800"/>
                <a:gd name="connsiteY9" fmla="*/ 1902436 h 2241043"/>
                <a:gd name="connsiteX10" fmla="*/ 479489 w 685800"/>
                <a:gd name="connsiteY10" fmla="*/ 2196489 h 2241043"/>
                <a:gd name="connsiteX11" fmla="*/ 480632 w 685800"/>
                <a:gd name="connsiteY11" fmla="*/ 1902436 h 2241043"/>
                <a:gd name="connsiteX12" fmla="*/ 0 w 685800"/>
                <a:gd name="connsiteY12" fmla="*/ 1899518 h 2241043"/>
                <a:gd name="connsiteX13" fmla="*/ 0 w 685800"/>
                <a:gd name="connsiteY13" fmla="*/ 756518 h 2241043"/>
                <a:gd name="connsiteX0" fmla="*/ 0 w 685800"/>
                <a:gd name="connsiteY0" fmla="*/ 756518 h 2241043"/>
                <a:gd name="connsiteX1" fmla="*/ 492491 w 685800"/>
                <a:gd name="connsiteY1" fmla="*/ 752955 h 2241043"/>
                <a:gd name="connsiteX2" fmla="*/ 502635 w 685800"/>
                <a:gd name="connsiteY2" fmla="*/ 0 h 2241043"/>
                <a:gd name="connsiteX3" fmla="*/ 512350 w 685800"/>
                <a:gd name="connsiteY3" fmla="*/ 761866 h 2241043"/>
                <a:gd name="connsiteX4" fmla="*/ 685800 w 685800"/>
                <a:gd name="connsiteY4" fmla="*/ 756518 h 2241043"/>
                <a:gd name="connsiteX5" fmla="*/ 685800 w 685800"/>
                <a:gd name="connsiteY5" fmla="*/ 1899518 h 2241043"/>
                <a:gd name="connsiteX6" fmla="*/ 525923 w 685800"/>
                <a:gd name="connsiteY6" fmla="*/ 1902438 h 2241043"/>
                <a:gd name="connsiteX7" fmla="*/ 525637 w 685800"/>
                <a:gd name="connsiteY7" fmla="*/ 2196489 h 2241043"/>
                <a:gd name="connsiteX8" fmla="*/ 509492 w 685800"/>
                <a:gd name="connsiteY8" fmla="*/ 1897981 h 2241043"/>
                <a:gd name="connsiteX9" fmla="*/ 495062 w 685800"/>
                <a:gd name="connsiteY9" fmla="*/ 1902436 h 2241043"/>
                <a:gd name="connsiteX10" fmla="*/ 479489 w 685800"/>
                <a:gd name="connsiteY10" fmla="*/ 2196489 h 2241043"/>
                <a:gd name="connsiteX11" fmla="*/ 480632 w 685800"/>
                <a:gd name="connsiteY11" fmla="*/ 1902436 h 2241043"/>
                <a:gd name="connsiteX12" fmla="*/ 0 w 685800"/>
                <a:gd name="connsiteY12" fmla="*/ 1899518 h 2241043"/>
                <a:gd name="connsiteX13" fmla="*/ 0 w 685800"/>
                <a:gd name="connsiteY13" fmla="*/ 756518 h 2241043"/>
                <a:gd name="connsiteX0" fmla="*/ 0 w 685800"/>
                <a:gd name="connsiteY0" fmla="*/ 756518 h 2241043"/>
                <a:gd name="connsiteX1" fmla="*/ 492491 w 685800"/>
                <a:gd name="connsiteY1" fmla="*/ 752955 h 2241043"/>
                <a:gd name="connsiteX2" fmla="*/ 502635 w 685800"/>
                <a:gd name="connsiteY2" fmla="*/ 0 h 2241043"/>
                <a:gd name="connsiteX3" fmla="*/ 512350 w 685800"/>
                <a:gd name="connsiteY3" fmla="*/ 761866 h 2241043"/>
                <a:gd name="connsiteX4" fmla="*/ 685800 w 685800"/>
                <a:gd name="connsiteY4" fmla="*/ 756518 h 2241043"/>
                <a:gd name="connsiteX5" fmla="*/ 685800 w 685800"/>
                <a:gd name="connsiteY5" fmla="*/ 1899518 h 2241043"/>
                <a:gd name="connsiteX6" fmla="*/ 524351 w 685800"/>
                <a:gd name="connsiteY6" fmla="*/ 1897983 h 2241043"/>
                <a:gd name="connsiteX7" fmla="*/ 525637 w 685800"/>
                <a:gd name="connsiteY7" fmla="*/ 2196489 h 2241043"/>
                <a:gd name="connsiteX8" fmla="*/ 509492 w 685800"/>
                <a:gd name="connsiteY8" fmla="*/ 1897981 h 2241043"/>
                <a:gd name="connsiteX9" fmla="*/ 495062 w 685800"/>
                <a:gd name="connsiteY9" fmla="*/ 1902436 h 2241043"/>
                <a:gd name="connsiteX10" fmla="*/ 479489 w 685800"/>
                <a:gd name="connsiteY10" fmla="*/ 2196489 h 2241043"/>
                <a:gd name="connsiteX11" fmla="*/ 480632 w 685800"/>
                <a:gd name="connsiteY11" fmla="*/ 1902436 h 2241043"/>
                <a:gd name="connsiteX12" fmla="*/ 0 w 685800"/>
                <a:gd name="connsiteY12" fmla="*/ 1899518 h 2241043"/>
                <a:gd name="connsiteX13" fmla="*/ 0 w 685800"/>
                <a:gd name="connsiteY13" fmla="*/ 756518 h 2241043"/>
                <a:gd name="connsiteX0" fmla="*/ 0 w 685800"/>
                <a:gd name="connsiteY0" fmla="*/ 756518 h 2241043"/>
                <a:gd name="connsiteX1" fmla="*/ 492491 w 685800"/>
                <a:gd name="connsiteY1" fmla="*/ 752955 h 2241043"/>
                <a:gd name="connsiteX2" fmla="*/ 502635 w 685800"/>
                <a:gd name="connsiteY2" fmla="*/ 0 h 2241043"/>
                <a:gd name="connsiteX3" fmla="*/ 512350 w 685800"/>
                <a:gd name="connsiteY3" fmla="*/ 761866 h 2241043"/>
                <a:gd name="connsiteX4" fmla="*/ 685800 w 685800"/>
                <a:gd name="connsiteY4" fmla="*/ 756518 h 2241043"/>
                <a:gd name="connsiteX5" fmla="*/ 685800 w 685800"/>
                <a:gd name="connsiteY5" fmla="*/ 1899518 h 2241043"/>
                <a:gd name="connsiteX6" fmla="*/ 524351 w 685800"/>
                <a:gd name="connsiteY6" fmla="*/ 1897983 h 2241043"/>
                <a:gd name="connsiteX7" fmla="*/ 525637 w 685800"/>
                <a:gd name="connsiteY7" fmla="*/ 2196489 h 2241043"/>
                <a:gd name="connsiteX8" fmla="*/ 509492 w 685800"/>
                <a:gd name="connsiteY8" fmla="*/ 1897981 h 2241043"/>
                <a:gd name="connsiteX9" fmla="*/ 495062 w 685800"/>
                <a:gd name="connsiteY9" fmla="*/ 1902436 h 2241043"/>
                <a:gd name="connsiteX10" fmla="*/ 479489 w 685800"/>
                <a:gd name="connsiteY10" fmla="*/ 2196489 h 2241043"/>
                <a:gd name="connsiteX11" fmla="*/ 480632 w 685800"/>
                <a:gd name="connsiteY11" fmla="*/ 1902436 h 2241043"/>
                <a:gd name="connsiteX12" fmla="*/ 0 w 685800"/>
                <a:gd name="connsiteY12" fmla="*/ 1899518 h 2241043"/>
                <a:gd name="connsiteX13" fmla="*/ 0 w 685800"/>
                <a:gd name="connsiteY13" fmla="*/ 756518 h 2241043"/>
                <a:gd name="connsiteX0" fmla="*/ 0 w 685800"/>
                <a:gd name="connsiteY0" fmla="*/ 756518 h 2241043"/>
                <a:gd name="connsiteX1" fmla="*/ 492491 w 685800"/>
                <a:gd name="connsiteY1" fmla="*/ 752955 h 2241043"/>
                <a:gd name="connsiteX2" fmla="*/ 502635 w 685800"/>
                <a:gd name="connsiteY2" fmla="*/ 0 h 2241043"/>
                <a:gd name="connsiteX3" fmla="*/ 512350 w 685800"/>
                <a:gd name="connsiteY3" fmla="*/ 761866 h 2241043"/>
                <a:gd name="connsiteX4" fmla="*/ 685800 w 685800"/>
                <a:gd name="connsiteY4" fmla="*/ 756518 h 2241043"/>
                <a:gd name="connsiteX5" fmla="*/ 685800 w 685800"/>
                <a:gd name="connsiteY5" fmla="*/ 1899518 h 2241043"/>
                <a:gd name="connsiteX6" fmla="*/ 524351 w 685800"/>
                <a:gd name="connsiteY6" fmla="*/ 1897983 h 2241043"/>
                <a:gd name="connsiteX7" fmla="*/ 525637 w 685800"/>
                <a:gd name="connsiteY7" fmla="*/ 2196489 h 2241043"/>
                <a:gd name="connsiteX8" fmla="*/ 509492 w 685800"/>
                <a:gd name="connsiteY8" fmla="*/ 1897981 h 2241043"/>
                <a:gd name="connsiteX9" fmla="*/ 495062 w 685800"/>
                <a:gd name="connsiteY9" fmla="*/ 1902436 h 2241043"/>
                <a:gd name="connsiteX10" fmla="*/ 479489 w 685800"/>
                <a:gd name="connsiteY10" fmla="*/ 2196489 h 2241043"/>
                <a:gd name="connsiteX11" fmla="*/ 480632 w 685800"/>
                <a:gd name="connsiteY11" fmla="*/ 1902436 h 2241043"/>
                <a:gd name="connsiteX12" fmla="*/ 0 w 685800"/>
                <a:gd name="connsiteY12" fmla="*/ 1899518 h 2241043"/>
                <a:gd name="connsiteX13" fmla="*/ 0 w 685800"/>
                <a:gd name="connsiteY13" fmla="*/ 756518 h 2241043"/>
                <a:gd name="connsiteX0" fmla="*/ 0 w 685800"/>
                <a:gd name="connsiteY0" fmla="*/ 756518 h 2241043"/>
                <a:gd name="connsiteX1" fmla="*/ 492491 w 685800"/>
                <a:gd name="connsiteY1" fmla="*/ 752955 h 2241043"/>
                <a:gd name="connsiteX2" fmla="*/ 502635 w 685800"/>
                <a:gd name="connsiteY2" fmla="*/ 0 h 2241043"/>
                <a:gd name="connsiteX3" fmla="*/ 512350 w 685800"/>
                <a:gd name="connsiteY3" fmla="*/ 761866 h 2241043"/>
                <a:gd name="connsiteX4" fmla="*/ 685800 w 685800"/>
                <a:gd name="connsiteY4" fmla="*/ 756518 h 2241043"/>
                <a:gd name="connsiteX5" fmla="*/ 685800 w 685800"/>
                <a:gd name="connsiteY5" fmla="*/ 1899518 h 2241043"/>
                <a:gd name="connsiteX6" fmla="*/ 524351 w 685800"/>
                <a:gd name="connsiteY6" fmla="*/ 1897983 h 2241043"/>
                <a:gd name="connsiteX7" fmla="*/ 525637 w 685800"/>
                <a:gd name="connsiteY7" fmla="*/ 2196489 h 2241043"/>
                <a:gd name="connsiteX8" fmla="*/ 509492 w 685800"/>
                <a:gd name="connsiteY8" fmla="*/ 1897981 h 2241043"/>
                <a:gd name="connsiteX9" fmla="*/ 495062 w 685800"/>
                <a:gd name="connsiteY9" fmla="*/ 1902436 h 2241043"/>
                <a:gd name="connsiteX10" fmla="*/ 479489 w 685800"/>
                <a:gd name="connsiteY10" fmla="*/ 2196489 h 2241043"/>
                <a:gd name="connsiteX11" fmla="*/ 480632 w 685800"/>
                <a:gd name="connsiteY11" fmla="*/ 1902436 h 2241043"/>
                <a:gd name="connsiteX12" fmla="*/ 0 w 685800"/>
                <a:gd name="connsiteY12" fmla="*/ 1899518 h 2241043"/>
                <a:gd name="connsiteX13" fmla="*/ 0 w 685800"/>
                <a:gd name="connsiteY13" fmla="*/ 756518 h 2241043"/>
                <a:gd name="connsiteX0" fmla="*/ 0 w 685800"/>
                <a:gd name="connsiteY0" fmla="*/ 756518 h 2196489"/>
                <a:gd name="connsiteX1" fmla="*/ 492491 w 685800"/>
                <a:gd name="connsiteY1" fmla="*/ 752955 h 2196489"/>
                <a:gd name="connsiteX2" fmla="*/ 502635 w 685800"/>
                <a:gd name="connsiteY2" fmla="*/ 0 h 2196489"/>
                <a:gd name="connsiteX3" fmla="*/ 512350 w 685800"/>
                <a:gd name="connsiteY3" fmla="*/ 761866 h 2196489"/>
                <a:gd name="connsiteX4" fmla="*/ 685800 w 685800"/>
                <a:gd name="connsiteY4" fmla="*/ 756518 h 2196489"/>
                <a:gd name="connsiteX5" fmla="*/ 685800 w 685800"/>
                <a:gd name="connsiteY5" fmla="*/ 1899518 h 2196489"/>
                <a:gd name="connsiteX6" fmla="*/ 524351 w 685800"/>
                <a:gd name="connsiteY6" fmla="*/ 1897983 h 2196489"/>
                <a:gd name="connsiteX7" fmla="*/ 525637 w 685800"/>
                <a:gd name="connsiteY7" fmla="*/ 2196489 h 2196489"/>
                <a:gd name="connsiteX8" fmla="*/ 509492 w 685800"/>
                <a:gd name="connsiteY8" fmla="*/ 1897981 h 2196489"/>
                <a:gd name="connsiteX9" fmla="*/ 495062 w 685800"/>
                <a:gd name="connsiteY9" fmla="*/ 1902436 h 2196489"/>
                <a:gd name="connsiteX10" fmla="*/ 479489 w 685800"/>
                <a:gd name="connsiteY10" fmla="*/ 2196489 h 2196489"/>
                <a:gd name="connsiteX11" fmla="*/ 480632 w 685800"/>
                <a:gd name="connsiteY11" fmla="*/ 1902436 h 2196489"/>
                <a:gd name="connsiteX12" fmla="*/ 0 w 685800"/>
                <a:gd name="connsiteY12" fmla="*/ 1899518 h 2196489"/>
                <a:gd name="connsiteX13" fmla="*/ 0 w 685800"/>
                <a:gd name="connsiteY13" fmla="*/ 756518 h 2196489"/>
                <a:gd name="connsiteX0" fmla="*/ 0 w 685800"/>
                <a:gd name="connsiteY0" fmla="*/ 756518 h 2196489"/>
                <a:gd name="connsiteX1" fmla="*/ 492491 w 685800"/>
                <a:gd name="connsiteY1" fmla="*/ 752955 h 2196489"/>
                <a:gd name="connsiteX2" fmla="*/ 502635 w 685800"/>
                <a:gd name="connsiteY2" fmla="*/ 0 h 2196489"/>
                <a:gd name="connsiteX3" fmla="*/ 512350 w 685800"/>
                <a:gd name="connsiteY3" fmla="*/ 761866 h 2196489"/>
                <a:gd name="connsiteX4" fmla="*/ 685800 w 685800"/>
                <a:gd name="connsiteY4" fmla="*/ 756518 h 2196489"/>
                <a:gd name="connsiteX5" fmla="*/ 685800 w 685800"/>
                <a:gd name="connsiteY5" fmla="*/ 1899518 h 2196489"/>
                <a:gd name="connsiteX6" fmla="*/ 524351 w 685800"/>
                <a:gd name="connsiteY6" fmla="*/ 1897983 h 2196489"/>
                <a:gd name="connsiteX7" fmla="*/ 525637 w 685800"/>
                <a:gd name="connsiteY7" fmla="*/ 2196489 h 2196489"/>
                <a:gd name="connsiteX8" fmla="*/ 509492 w 685800"/>
                <a:gd name="connsiteY8" fmla="*/ 1897981 h 2196489"/>
                <a:gd name="connsiteX9" fmla="*/ 495062 w 685800"/>
                <a:gd name="connsiteY9" fmla="*/ 1902436 h 2196489"/>
                <a:gd name="connsiteX10" fmla="*/ 479489 w 685800"/>
                <a:gd name="connsiteY10" fmla="*/ 2196489 h 2196489"/>
                <a:gd name="connsiteX11" fmla="*/ 480632 w 685800"/>
                <a:gd name="connsiteY11" fmla="*/ 1902436 h 2196489"/>
                <a:gd name="connsiteX12" fmla="*/ 0 w 685800"/>
                <a:gd name="connsiteY12" fmla="*/ 1899518 h 2196489"/>
                <a:gd name="connsiteX13" fmla="*/ 0 w 685800"/>
                <a:gd name="connsiteY13" fmla="*/ 756518 h 2196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85800" h="2196489">
                  <a:moveTo>
                    <a:pt x="0" y="756518"/>
                  </a:moveTo>
                  <a:lnTo>
                    <a:pt x="492491" y="752955"/>
                  </a:lnTo>
                  <a:lnTo>
                    <a:pt x="502635" y="0"/>
                  </a:lnTo>
                  <a:lnTo>
                    <a:pt x="512350" y="761866"/>
                  </a:lnTo>
                  <a:lnTo>
                    <a:pt x="685800" y="756518"/>
                  </a:lnTo>
                  <a:lnTo>
                    <a:pt x="685800" y="1899518"/>
                  </a:lnTo>
                  <a:lnTo>
                    <a:pt x="524351" y="1897983"/>
                  </a:lnTo>
                  <a:cubicBezTo>
                    <a:pt x="525256" y="2105900"/>
                    <a:pt x="524732" y="1961840"/>
                    <a:pt x="525637" y="2196489"/>
                  </a:cubicBezTo>
                  <a:lnTo>
                    <a:pt x="509492" y="1897981"/>
                  </a:lnTo>
                  <a:lnTo>
                    <a:pt x="495062" y="1902436"/>
                  </a:lnTo>
                  <a:lnTo>
                    <a:pt x="479489" y="2196489"/>
                  </a:lnTo>
                  <a:cubicBezTo>
                    <a:pt x="479918" y="2031641"/>
                    <a:pt x="479774" y="2125203"/>
                    <a:pt x="480632" y="1902436"/>
                  </a:cubicBezTo>
                  <a:lnTo>
                    <a:pt x="0" y="1899518"/>
                  </a:lnTo>
                  <a:lnTo>
                    <a:pt x="0" y="75651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Picture 2" descr="D:\1540\4652-01 HCRMA PMC Project\PMP\_tabs covers etc\Logos\HCRMA White.png"/>
            <p:cNvPicPr>
              <a:picLocks noChangeAspect="1" noChangeArrowheads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3088" y="5877694"/>
              <a:ext cx="2558410" cy="754345"/>
            </a:xfrm>
            <a:prstGeom prst="rect">
              <a:avLst/>
            </a:prstGeom>
            <a:noFill/>
          </p:spPr>
        </p:pic>
      </p:grpSp>
      <p:sp>
        <p:nvSpPr>
          <p:cNvPr id="19" name="TextBox 18"/>
          <p:cNvSpPr txBox="1"/>
          <p:nvPr/>
        </p:nvSpPr>
        <p:spPr>
          <a:xfrm>
            <a:off x="1141808" y="6180413"/>
            <a:ext cx="35111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http://www.hcrma.net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BFB91E-A930-E309-8649-6635C4BF1BFC}"/>
              </a:ext>
            </a:extLst>
          </p:cNvPr>
          <p:cNvSpPr/>
          <p:nvPr/>
        </p:nvSpPr>
        <p:spPr>
          <a:xfrm>
            <a:off x="990145" y="5110598"/>
            <a:ext cx="7163702" cy="647793"/>
          </a:xfrm>
          <a:prstGeom prst="rect">
            <a:avLst/>
          </a:prstGeom>
          <a:solidFill>
            <a:srgbClr val="E872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Bef>
                <a:spcPts val="1000"/>
              </a:spcBef>
              <a:buClr>
                <a:srgbClr val="1E5155">
                  <a:lumMod val="40000"/>
                  <a:lumOff val="60000"/>
                </a:srgbClr>
              </a:buClr>
              <a:buSzPct val="80000"/>
            </a:pPr>
            <a:r>
              <a:rPr lang="en-US" sz="3600" cap="all" dirty="0">
                <a:ln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Section 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CE83B7-CC98-C1F0-B594-5124265682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997" y="33740"/>
            <a:ext cx="7873998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5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71449" y="1004182"/>
            <a:ext cx="4276086" cy="58840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u="sng" dirty="0"/>
              <a:t>PROJECT LIMITS:</a:t>
            </a:r>
          </a:p>
          <a:p>
            <a:pPr marL="0" indent="0">
              <a:buNone/>
            </a:pPr>
            <a:r>
              <a:rPr lang="en-US" sz="1800" dirty="0"/>
              <a:t>	</a:t>
            </a:r>
            <a:r>
              <a:rPr lang="en-US" sz="1400" dirty="0">
                <a:solidFill>
                  <a:schemeClr val="tx1"/>
                </a:solidFill>
              </a:rPr>
              <a:t>FROM: IBTC,EAST CONNECTOR</a:t>
            </a:r>
          </a:p>
          <a:p>
            <a:pPr marL="0" indent="0">
              <a:buNone/>
            </a:pPr>
            <a:r>
              <a:rPr lang="en-US" sz="1400" dirty="0">
                <a:solidFill>
                  <a:schemeClr val="tx1"/>
                </a:solidFill>
              </a:rPr>
              <a:t>	TO: 1-2, ~1 MILES EAST OF MILE 1 EAST</a:t>
            </a:r>
          </a:p>
          <a:p>
            <a:pPr marL="0" indent="0">
              <a:buNone/>
            </a:pPr>
            <a:r>
              <a:rPr lang="en-US" sz="1600" u="sng" dirty="0"/>
              <a:t>LENGTH: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400" dirty="0">
                <a:solidFill>
                  <a:schemeClr val="tx1"/>
                </a:solidFill>
              </a:rPr>
              <a:t>12.75 MILES</a:t>
            </a:r>
          </a:p>
          <a:p>
            <a:pPr marL="0" indent="0">
              <a:buNone/>
            </a:pPr>
            <a:r>
              <a:rPr lang="en-US" sz="1600" u="sng" dirty="0"/>
              <a:t>ESTIMATED COST:</a:t>
            </a:r>
            <a:r>
              <a:rPr lang="en-US" sz="1600" dirty="0"/>
              <a:t> </a:t>
            </a:r>
            <a:r>
              <a:rPr lang="en-US" sz="1400" dirty="0">
                <a:solidFill>
                  <a:schemeClr val="tx1"/>
                </a:solidFill>
              </a:rPr>
              <a:t>$528,622,500.00</a:t>
            </a:r>
          </a:p>
          <a:p>
            <a:pPr marL="0" indent="0">
              <a:buNone/>
            </a:pPr>
            <a:r>
              <a:rPr lang="en-US" sz="1600" u="sng" dirty="0"/>
              <a:t>PROPOSED LETTING DATE: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400" dirty="0">
                <a:solidFill>
                  <a:schemeClr val="tx1"/>
                </a:solidFill>
              </a:rPr>
              <a:t>FY 2035</a:t>
            </a:r>
          </a:p>
          <a:p>
            <a:pPr marL="0" indent="0">
              <a:buNone/>
            </a:pPr>
            <a:r>
              <a:rPr lang="en-US" sz="1600" u="sng" dirty="0"/>
              <a:t>NEXT STEPS:</a:t>
            </a:r>
          </a:p>
          <a:p>
            <a:r>
              <a:rPr lang="en-US" sz="1400" dirty="0">
                <a:solidFill>
                  <a:schemeClr val="tx1"/>
                </a:solidFill>
              </a:rPr>
              <a:t>EXECUTE ENVIRONMENTAL CLEARANCE</a:t>
            </a:r>
          </a:p>
          <a:p>
            <a:pPr marL="0" indent="0">
              <a:buNone/>
            </a:pPr>
            <a:r>
              <a:rPr lang="en-US" sz="1400" dirty="0">
                <a:solidFill>
                  <a:schemeClr val="tx1"/>
                </a:solidFill>
              </a:rPr>
              <a:t>       CONTRACT AND BEGIN PROCESS</a:t>
            </a:r>
          </a:p>
          <a:p>
            <a:r>
              <a:rPr lang="en-US" sz="1400" dirty="0">
                <a:solidFill>
                  <a:schemeClr val="tx1"/>
                </a:solidFill>
              </a:rPr>
              <a:t>DEFINE FINAL ROUTE AS PART OF PROCESS</a:t>
            </a:r>
          </a:p>
          <a:p>
            <a:pPr marL="0" indent="0">
              <a:buNone/>
            </a:pPr>
            <a:r>
              <a:rPr lang="en-US" sz="1800" u="sng" dirty="0"/>
              <a:t>CHALLENGES:</a:t>
            </a:r>
          </a:p>
          <a:p>
            <a:r>
              <a:rPr lang="en-US" sz="1400">
                <a:solidFill>
                  <a:schemeClr val="tx1"/>
                </a:solidFill>
              </a:rPr>
              <a:t>TO BE DETERMINED BASED ON </a:t>
            </a:r>
          </a:p>
          <a:p>
            <a:pPr marL="0" indent="0">
              <a:buNone/>
            </a:pPr>
            <a:r>
              <a:rPr lang="en-US" sz="1400">
                <a:solidFill>
                  <a:schemeClr val="tx1"/>
                </a:solidFill>
              </a:rPr>
              <a:t>       FINAL ROUTE</a:t>
            </a:r>
          </a:p>
          <a:p>
            <a:pPr marL="0" indent="0">
              <a:buNone/>
            </a:pPr>
            <a:endParaRPr lang="en-US" sz="3100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C691FC1-3856-EE94-530D-7B300BC00B87}"/>
              </a:ext>
            </a:extLst>
          </p:cNvPr>
          <p:cNvSpPr txBox="1">
            <a:spLocks/>
          </p:cNvSpPr>
          <p:nvPr/>
        </p:nvSpPr>
        <p:spPr>
          <a:xfrm>
            <a:off x="5332985" y="1035641"/>
            <a:ext cx="2612337" cy="37281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400" b="1" i="0" u="none" kern="1200" cap="small" baseline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" panose="05000000000000000000" pitchFamily="2" charset="2"/>
              <a:buChar char="q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" panose="05000000000000000000" pitchFamily="2" charset="2"/>
              <a:buChar char="§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Courier New" panose="02070309020205020404" pitchFamily="49" charset="0"/>
              <a:buChar char="o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en-US" sz="2000" dirty="0"/>
              <a:t>COST BREAKDOWN: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04C2CDDE-16A6-E53E-6DBC-1342CEC13A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7086175"/>
              </p:ext>
            </p:extLst>
          </p:nvPr>
        </p:nvGraphicFramePr>
        <p:xfrm>
          <a:off x="4447535" y="1408458"/>
          <a:ext cx="4383236" cy="296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59919">
                  <a:extLst>
                    <a:ext uri="{9D8B030D-6E8A-4147-A177-3AD203B41FA5}">
                      <a16:colId xmlns:a16="http://schemas.microsoft.com/office/drawing/2014/main" val="3786804416"/>
                    </a:ext>
                  </a:extLst>
                </a:gridCol>
                <a:gridCol w="1623317">
                  <a:extLst>
                    <a:ext uri="{9D8B030D-6E8A-4147-A177-3AD203B41FA5}">
                      <a16:colId xmlns:a16="http://schemas.microsoft.com/office/drawing/2014/main" val="30827173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MANAGEMENT SUPPORT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$4,972,500.00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92879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PRELIMINARY ENGINEERING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$16,575,000.00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5949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FINAL DESIGN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$23,205,000.00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98357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ROW ACQUISITION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$92,700,000.00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16852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UTILITY RELOCATION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$16,575,000.00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10618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CONSTRUCTION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$348,075,000.00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87368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CONSTRUCTION MANAGEMENT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$26,520,000.00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93625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TOTAL DEVELOPMENT COST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$528,622,500.00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7337828"/>
                  </a:ext>
                </a:extLst>
              </a:tr>
            </a:tbl>
          </a:graphicData>
        </a:graphic>
      </p:graphicFrame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25D9740-F984-099E-F86C-08AFD87DA4B1}"/>
              </a:ext>
            </a:extLst>
          </p:cNvPr>
          <p:cNvSpPr txBox="1">
            <a:spLocks/>
          </p:cNvSpPr>
          <p:nvPr/>
        </p:nvSpPr>
        <p:spPr>
          <a:xfrm>
            <a:off x="4404905" y="4713893"/>
            <a:ext cx="4567645" cy="14361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400" b="1" i="0" u="none" kern="1200" cap="small" baseline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" panose="05000000000000000000" pitchFamily="2" charset="2"/>
              <a:buChar char="q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" panose="05000000000000000000" pitchFamily="2" charset="2"/>
              <a:buChar char="§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Courier New" panose="02070309020205020404" pitchFamily="49" charset="0"/>
              <a:buChar char="o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en-US" sz="1600" dirty="0"/>
              <a:t>PROPOSED FUNDING:</a:t>
            </a:r>
          </a:p>
          <a:p>
            <a:r>
              <a:rPr lang="en-US" sz="1400" dirty="0">
                <a:solidFill>
                  <a:schemeClr val="tx1"/>
                </a:solidFill>
              </a:rPr>
              <a:t>TOLL REVENUE BONDS</a:t>
            </a:r>
          </a:p>
          <a:p>
            <a:pPr marL="0" indent="0">
              <a:buFont typeface="Wingdings 3" charset="2"/>
              <a:buNone/>
            </a:pPr>
            <a:endParaRPr lang="en-US" sz="2200" dirty="0"/>
          </a:p>
          <a:p>
            <a:pPr marL="0" indent="0">
              <a:buFont typeface="Wingdings 3" charset="2"/>
              <a:buNone/>
            </a:pPr>
            <a:endParaRPr lang="en-US" sz="2200" dirty="0"/>
          </a:p>
          <a:p>
            <a:pPr marL="0" indent="0">
              <a:buFont typeface="Wingdings 3" charset="2"/>
              <a:buNone/>
            </a:pPr>
            <a:endParaRPr lang="en-US" sz="2200" dirty="0"/>
          </a:p>
        </p:txBody>
      </p:sp>
      <p:sp>
        <p:nvSpPr>
          <p:cNvPr id="8" name="Flowchart: Connector 7">
            <a:extLst>
              <a:ext uri="{FF2B5EF4-FFF2-40B4-BE49-F238E27FC236}">
                <a16:creationId xmlns:a16="http://schemas.microsoft.com/office/drawing/2014/main" id="{B44ABC5B-8DFD-1AAA-0C55-6111D82D50BD}"/>
              </a:ext>
            </a:extLst>
          </p:cNvPr>
          <p:cNvSpPr>
            <a:spLocks noChangeAspect="1"/>
          </p:cNvSpPr>
          <p:nvPr/>
        </p:nvSpPr>
        <p:spPr>
          <a:xfrm>
            <a:off x="8278810" y="5365159"/>
            <a:ext cx="457200" cy="457200"/>
          </a:xfrm>
          <a:prstGeom prst="flowChartConnector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F7325A-00C6-7B17-32B9-01DB2B733A00}"/>
              </a:ext>
            </a:extLst>
          </p:cNvPr>
          <p:cNvSpPr txBox="1"/>
          <p:nvPr/>
        </p:nvSpPr>
        <p:spPr>
          <a:xfrm>
            <a:off x="7937382" y="4995827"/>
            <a:ext cx="1140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PRIORITY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8916FEF-6B83-866C-0FAB-AD7A26177505}"/>
              </a:ext>
            </a:extLst>
          </p:cNvPr>
          <p:cNvSpPr/>
          <p:nvPr/>
        </p:nvSpPr>
        <p:spPr>
          <a:xfrm>
            <a:off x="865684" y="131689"/>
            <a:ext cx="7163702" cy="647793"/>
          </a:xfrm>
          <a:prstGeom prst="rect">
            <a:avLst/>
          </a:prstGeom>
          <a:solidFill>
            <a:srgbClr val="E872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Bef>
                <a:spcPts val="1000"/>
              </a:spcBef>
              <a:buClr>
                <a:srgbClr val="1E5155">
                  <a:lumMod val="40000"/>
                  <a:lumOff val="60000"/>
                </a:srgbClr>
              </a:buClr>
              <a:buSzPct val="80000"/>
            </a:pPr>
            <a:r>
              <a:rPr lang="en-US" sz="3600" cap="all" dirty="0">
                <a:ln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Section E</a:t>
            </a:r>
          </a:p>
        </p:txBody>
      </p:sp>
    </p:spTree>
    <p:extLst>
      <p:ext uri="{BB962C8B-B14F-4D97-AF65-F5344CB8AC3E}">
        <p14:creationId xmlns:p14="http://schemas.microsoft.com/office/powerpoint/2010/main" val="26328846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478CBB3-73F7-4AE4-8F66-D704F33A819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61667</TotalTime>
  <Words>124</Words>
  <Application>Microsoft Office PowerPoint</Application>
  <PresentationFormat>Letter Paper (8.5x11 in)</PresentationFormat>
  <Paragraphs>42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Arial</vt:lpstr>
      <vt:lpstr>Calibri</vt:lpstr>
      <vt:lpstr>Cambria</vt:lpstr>
      <vt:lpstr>Century Gothic</vt:lpstr>
      <vt:lpstr>Courier New</vt:lpstr>
      <vt:lpstr>Wingdings</vt:lpstr>
      <vt:lpstr>Wingdings 3</vt:lpstr>
      <vt:lpstr>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Company Name</dc:title>
  <dc:creator>Eric Davila</dc:creator>
  <cp:lastModifiedBy>Ruben Alfaro</cp:lastModifiedBy>
  <cp:revision>496</cp:revision>
  <cp:lastPrinted>2024-11-19T20:32:32Z</cp:lastPrinted>
  <dcterms:modified xsi:type="dcterms:W3CDTF">2026-07-27T13:38:42Z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TC034172229991</vt:lpwstr>
  </property>
</Properties>
</file>