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362" r:id="rId3"/>
    <p:sldId id="363" r:id="rId4"/>
  </p:sldIdLst>
  <p:sldSz cx="9144000" cy="6858000" type="letter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FEA"/>
    <a:srgbClr val="0072FF"/>
    <a:srgbClr val="F07302"/>
    <a:srgbClr val="37AE00"/>
    <a:srgbClr val="FFFF00"/>
    <a:srgbClr val="FFFFFF"/>
    <a:srgbClr val="FF7F7F"/>
    <a:srgbClr val="EE00A9"/>
    <a:srgbClr val="E8721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8494" autoAdjust="0"/>
  </p:normalViewPr>
  <p:slideViewPr>
    <p:cSldViewPr snapToGrid="0">
      <p:cViewPr varScale="1">
        <p:scale>
          <a:sx n="96" d="100"/>
          <a:sy n="96" d="100"/>
        </p:scale>
        <p:origin x="2268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8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 Alfaro" userId="87015cd5-efdb-4b0d-8979-d9bb4d16cdbd" providerId="ADAL" clId="{BE8CE28A-9509-4CB0-BB45-8F019422DBF4}"/>
    <pc:docChg chg="undo custSel addSld delSld">
      <pc:chgData name="Ruben Alfaro" userId="87015cd5-efdb-4b0d-8979-d9bb4d16cdbd" providerId="ADAL" clId="{BE8CE28A-9509-4CB0-BB45-8F019422DBF4}" dt="2025-12-15T16:55:45.618" v="6" actId="47"/>
      <pc:docMkLst>
        <pc:docMk/>
      </pc:docMkLst>
      <pc:sldChg chg="add del">
        <pc:chgData name="Ruben Alfaro" userId="87015cd5-efdb-4b0d-8979-d9bb4d16cdbd" providerId="ADAL" clId="{BE8CE28A-9509-4CB0-BB45-8F019422DBF4}" dt="2025-12-15T16:55:45.618" v="6" actId="47"/>
        <pc:sldMkLst>
          <pc:docMk/>
          <pc:sldMk cId="0" sldId="257"/>
        </pc:sldMkLst>
      </pc:sldChg>
      <pc:sldChg chg="del">
        <pc:chgData name="Ruben Alfaro" userId="87015cd5-efdb-4b0d-8979-d9bb4d16cdbd" providerId="ADAL" clId="{BE8CE28A-9509-4CB0-BB45-8F019422DBF4}" dt="2025-12-15T16:55:45.618" v="6" actId="47"/>
        <pc:sldMkLst>
          <pc:docMk/>
          <pc:sldMk cId="533865294" sldId="351"/>
        </pc:sldMkLst>
      </pc:sldChg>
      <pc:sldChg chg="add del">
        <pc:chgData name="Ruben Alfaro" userId="87015cd5-efdb-4b0d-8979-d9bb4d16cdbd" providerId="ADAL" clId="{BE8CE28A-9509-4CB0-BB45-8F019422DBF4}" dt="2025-12-15T16:55:45.618" v="6" actId="47"/>
        <pc:sldMkLst>
          <pc:docMk/>
          <pc:sldMk cId="297355473" sldId="352"/>
        </pc:sldMkLst>
      </pc:sldChg>
      <pc:sldChg chg="add del">
        <pc:chgData name="Ruben Alfaro" userId="87015cd5-efdb-4b0d-8979-d9bb4d16cdbd" providerId="ADAL" clId="{BE8CE28A-9509-4CB0-BB45-8F019422DBF4}" dt="2025-12-15T16:55:41.443" v="5" actId="47"/>
        <pc:sldMkLst>
          <pc:docMk/>
          <pc:sldMk cId="942913489" sldId="359"/>
        </pc:sldMkLst>
      </pc:sldChg>
      <pc:sldChg chg="add del">
        <pc:chgData name="Ruben Alfaro" userId="87015cd5-efdb-4b0d-8979-d9bb4d16cdbd" providerId="ADAL" clId="{BE8CE28A-9509-4CB0-BB45-8F019422DBF4}" dt="2025-12-15T16:55:41.443" v="5" actId="47"/>
        <pc:sldMkLst>
          <pc:docMk/>
          <pc:sldMk cId="3916463543" sldId="360"/>
        </pc:sldMkLst>
      </pc:sldChg>
      <pc:sldChg chg="add del">
        <pc:chgData name="Ruben Alfaro" userId="87015cd5-efdb-4b0d-8979-d9bb4d16cdbd" providerId="ADAL" clId="{BE8CE28A-9509-4CB0-BB45-8F019422DBF4}" dt="2025-12-15T16:55:41.443" v="5" actId="47"/>
        <pc:sldMkLst>
          <pc:docMk/>
          <pc:sldMk cId="3930229691" sldId="361"/>
        </pc:sldMkLst>
      </pc:sldChg>
      <pc:sldChg chg="add del">
        <pc:chgData name="Ruben Alfaro" userId="87015cd5-efdb-4b0d-8979-d9bb4d16cdbd" providerId="ADAL" clId="{BE8CE28A-9509-4CB0-BB45-8F019422DBF4}" dt="2025-12-15T16:55:31.379" v="3" actId="47"/>
        <pc:sldMkLst>
          <pc:docMk/>
          <pc:sldMk cId="16475685" sldId="362"/>
        </pc:sldMkLst>
      </pc:sldChg>
      <pc:sldChg chg="add del">
        <pc:chgData name="Ruben Alfaro" userId="87015cd5-efdb-4b0d-8979-d9bb4d16cdbd" providerId="ADAL" clId="{BE8CE28A-9509-4CB0-BB45-8F019422DBF4}" dt="2025-12-15T16:55:35.473" v="4" actId="47"/>
        <pc:sldMkLst>
          <pc:docMk/>
          <pc:sldMk cId="2632884677" sldId="363"/>
        </pc:sldMkLst>
      </pc:sldChg>
      <pc:sldChg chg="add del">
        <pc:chgData name="Ruben Alfaro" userId="87015cd5-efdb-4b0d-8979-d9bb4d16cdbd" providerId="ADAL" clId="{BE8CE28A-9509-4CB0-BB45-8F019422DBF4}" dt="2025-12-15T16:55:41.443" v="5" actId="47"/>
        <pc:sldMkLst>
          <pc:docMk/>
          <pc:sldMk cId="3492031017" sldId="364"/>
        </pc:sldMkLst>
      </pc:sldChg>
      <pc:sldChg chg="add del">
        <pc:chgData name="Ruben Alfaro" userId="87015cd5-efdb-4b0d-8979-d9bb4d16cdbd" providerId="ADAL" clId="{BE8CE28A-9509-4CB0-BB45-8F019422DBF4}" dt="2025-12-15T16:55:41.443" v="5" actId="47"/>
        <pc:sldMkLst>
          <pc:docMk/>
          <pc:sldMk cId="3551251720" sldId="365"/>
        </pc:sldMkLst>
      </pc:sldChg>
      <pc:sldChg chg="del">
        <pc:chgData name="Ruben Alfaro" userId="87015cd5-efdb-4b0d-8979-d9bb4d16cdbd" providerId="ADAL" clId="{BE8CE28A-9509-4CB0-BB45-8F019422DBF4}" dt="2025-12-15T16:55:21.971" v="0" actId="47"/>
        <pc:sldMkLst>
          <pc:docMk/>
          <pc:sldMk cId="1863499892" sldId="366"/>
        </pc:sldMkLst>
      </pc:sldChg>
      <pc:sldChg chg="del">
        <pc:chgData name="Ruben Alfaro" userId="87015cd5-efdb-4b0d-8979-d9bb4d16cdbd" providerId="ADAL" clId="{BE8CE28A-9509-4CB0-BB45-8F019422DBF4}" dt="2025-12-15T16:55:21.971" v="0" actId="47"/>
        <pc:sldMkLst>
          <pc:docMk/>
          <pc:sldMk cId="1194612287" sldId="367"/>
        </pc:sldMkLst>
      </pc:sldChg>
      <pc:sldChg chg="add del">
        <pc:chgData name="Ruben Alfaro" userId="87015cd5-efdb-4b0d-8979-d9bb4d16cdbd" providerId="ADAL" clId="{BE8CE28A-9509-4CB0-BB45-8F019422DBF4}" dt="2025-12-15T16:55:45.618" v="6" actId="47"/>
        <pc:sldMkLst>
          <pc:docMk/>
          <pc:sldMk cId="2871166653" sldId="368"/>
        </pc:sldMkLst>
      </pc:sldChg>
      <pc:sldChg chg="del">
        <pc:chgData name="Ruben Alfaro" userId="87015cd5-efdb-4b0d-8979-d9bb4d16cdbd" providerId="ADAL" clId="{BE8CE28A-9509-4CB0-BB45-8F019422DBF4}" dt="2025-12-15T16:55:21.971" v="0" actId="47"/>
        <pc:sldMkLst>
          <pc:docMk/>
          <pc:sldMk cId="4169422417" sldId="369"/>
        </pc:sldMkLst>
      </pc:sldChg>
      <pc:sldChg chg="add del">
        <pc:chgData name="Ruben Alfaro" userId="87015cd5-efdb-4b0d-8979-d9bb4d16cdbd" providerId="ADAL" clId="{BE8CE28A-9509-4CB0-BB45-8F019422DBF4}" dt="2025-12-15T16:55:45.618" v="6" actId="47"/>
        <pc:sldMkLst>
          <pc:docMk/>
          <pc:sldMk cId="1124152129" sldId="3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3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7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</p:spPr>
        <p:txBody>
          <a:bodyPr anchor="b"/>
          <a:lstStyle>
            <a:lvl1pPr>
              <a:defRPr sz="60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i="1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0D962EFE-502F-465C-9112-5DB841B0CD61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0C7CBB79-BE37-4FD8-8717-B509625AA938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B35154AD-1281-4514-A0E3-47D7D28AFCA4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19441F21-4477-4392-88BC-D0D84E1E7158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A44A7629-DDA7-4547-AA4E-B2C83922B019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764064"/>
            <a:ext cx="5999486" cy="2960336"/>
          </a:xfrm>
        </p:spPr>
        <p:txBody>
          <a:bodyPr/>
          <a:lstStyle>
            <a:lvl1pPr>
              <a:defRPr sz="48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F7107054-2F5E-4D03-A544-3F59BC79237A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101" y="4953001"/>
            <a:ext cx="5999486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3FE95A23-0263-471D-A100-0189E2CFF978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215" y="3848611"/>
            <a:ext cx="6619244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87B3FB9C-6226-4DCB-840B-9379D48B99F5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C8ED8991-1BB0-4007-8B43-A9788C123F7D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EF461F1C-8BD8-498C-AF48-33A30E7BB3D6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3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430213"/>
            <a:ext cx="5567362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748F9D09-0D80-426C-8DEF-15286BB01533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506D8AF7-917D-4A66-83FC-A77F7182E935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i="1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E4A33C19-11FE-4E0E-BA77-6E14B697D8D4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793FDCA0-8A42-4BC8-8A39-1E0DDD79A2F1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D91BB572-F1B4-411F-A0C0-2BACF887AFB3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41F5C98A-019D-438D-A3C5-FBFEC1DE9BD2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D1EB1917-EBF3-450D-A722-986C32EEF8FD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5FBE0036-949B-4217-B224-55BC4D33DA33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A22B1DB1-1D58-4A6F-AC1A-1651C8B1BFA9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BB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126450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584" y="1246909"/>
            <a:ext cx="7052806" cy="5001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" y="5782377"/>
            <a:ext cx="9144000" cy="933383"/>
            <a:chOff x="0" y="5782377"/>
            <a:chExt cx="9144000" cy="933383"/>
          </a:xfrm>
        </p:grpSpPr>
        <p:sp>
          <p:nvSpPr>
            <p:cNvPr id="24" name="Freeform 23"/>
            <p:cNvSpPr/>
            <p:nvPr userDrawn="1"/>
          </p:nvSpPr>
          <p:spPr>
            <a:xfrm>
              <a:off x="0" y="5782377"/>
              <a:ext cx="9144000" cy="933383"/>
            </a:xfrm>
            <a:custGeom>
              <a:avLst/>
              <a:gdLst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36868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29248 w 685800"/>
                <a:gd name="connsiteY3" fmla="*/ 97917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501777 w 685800"/>
                <a:gd name="connsiteY1" fmla="*/ 5348 h 1143000"/>
                <a:gd name="connsiteX2" fmla="*/ 685800 w 685800"/>
                <a:gd name="connsiteY2" fmla="*/ 0 h 1143000"/>
                <a:gd name="connsiteX3" fmla="*/ 685800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685800 w 685800"/>
                <a:gd name="connsiteY3" fmla="*/ 3563 h 1146563"/>
                <a:gd name="connsiteX4" fmla="*/ 685800 w 685800"/>
                <a:gd name="connsiteY4" fmla="*/ 1146563 h 1146563"/>
                <a:gd name="connsiteX5" fmla="*/ 0 w 685800"/>
                <a:gd name="connsiteY5" fmla="*/ 1146563 h 1146563"/>
                <a:gd name="connsiteX6" fmla="*/ 0 w 685800"/>
                <a:gd name="connsiteY6" fmla="*/ 3563 h 1146563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511493 w 685800"/>
                <a:gd name="connsiteY3" fmla="*/ 8911 h 1146563"/>
                <a:gd name="connsiteX4" fmla="*/ 685800 w 685800"/>
                <a:gd name="connsiteY4" fmla="*/ 3563 h 1146563"/>
                <a:gd name="connsiteX5" fmla="*/ 685800 w 685800"/>
                <a:gd name="connsiteY5" fmla="*/ 1146563 h 1146563"/>
                <a:gd name="connsiteX6" fmla="*/ 0 w 685800"/>
                <a:gd name="connsiteY6" fmla="*/ 1146563 h 1146563"/>
                <a:gd name="connsiteX7" fmla="*/ 0 w 685800"/>
                <a:gd name="connsiteY7" fmla="*/ 3563 h 1146563"/>
                <a:gd name="connsiteX0" fmla="*/ 0 w 685800"/>
                <a:gd name="connsiteY0" fmla="*/ 707509 h 1850509"/>
                <a:gd name="connsiteX1" fmla="*/ 493205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2779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74339 h 1917339"/>
                <a:gd name="connsiteX1" fmla="*/ 492062 w 685800"/>
                <a:gd name="connsiteY1" fmla="*/ 770776 h 1917339"/>
                <a:gd name="connsiteX2" fmla="*/ 502349 w 685800"/>
                <a:gd name="connsiteY2" fmla="*/ 0 h 1917339"/>
                <a:gd name="connsiteX3" fmla="*/ 512779 w 685800"/>
                <a:gd name="connsiteY3" fmla="*/ 779687 h 1917339"/>
                <a:gd name="connsiteX4" fmla="*/ 685800 w 685800"/>
                <a:gd name="connsiteY4" fmla="*/ 774339 h 1917339"/>
                <a:gd name="connsiteX5" fmla="*/ 685800 w 685800"/>
                <a:gd name="connsiteY5" fmla="*/ 1917339 h 1917339"/>
                <a:gd name="connsiteX6" fmla="*/ 0 w 685800"/>
                <a:gd name="connsiteY6" fmla="*/ 1917339 h 1917339"/>
                <a:gd name="connsiteX7" fmla="*/ 0 w 685800"/>
                <a:gd name="connsiteY7" fmla="*/ 774339 h 1917339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0 w 685800"/>
                <a:gd name="connsiteY6" fmla="*/ 1899518 h 1899518"/>
                <a:gd name="connsiteX7" fmla="*/ 0 w 685800"/>
                <a:gd name="connsiteY7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81632 w 685800"/>
                <a:gd name="connsiteY6" fmla="*/ 1897981 h 1899518"/>
                <a:gd name="connsiteX7" fmla="*/ 0 w 685800"/>
                <a:gd name="connsiteY7" fmla="*/ 1899518 h 1899518"/>
                <a:gd name="connsiteX8" fmla="*/ 0 w 685800"/>
                <a:gd name="connsiteY8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92919 w 685800"/>
                <a:gd name="connsiteY6" fmla="*/ 1893526 h 1899518"/>
                <a:gd name="connsiteX7" fmla="*/ 481632 w 685800"/>
                <a:gd name="connsiteY7" fmla="*/ 1897981 h 1899518"/>
                <a:gd name="connsiteX8" fmla="*/ 0 w 685800"/>
                <a:gd name="connsiteY8" fmla="*/ 1899518 h 1899518"/>
                <a:gd name="connsiteX9" fmla="*/ 0 w 685800"/>
                <a:gd name="connsiteY9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12207 w 685800"/>
                <a:gd name="connsiteY6" fmla="*/ 1897981 h 1899518"/>
                <a:gd name="connsiteX7" fmla="*/ 492919 w 685800"/>
                <a:gd name="connsiteY7" fmla="*/ 1893526 h 1899518"/>
                <a:gd name="connsiteX8" fmla="*/ 481632 w 685800"/>
                <a:gd name="connsiteY8" fmla="*/ 1897981 h 1899518"/>
                <a:gd name="connsiteX9" fmla="*/ 0 w 685800"/>
                <a:gd name="connsiteY9" fmla="*/ 1899518 h 1899518"/>
                <a:gd name="connsiteX10" fmla="*/ 0 w 685800"/>
                <a:gd name="connsiteY10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2207 w 685800"/>
                <a:gd name="connsiteY7" fmla="*/ 1897981 h 1899518"/>
                <a:gd name="connsiteX8" fmla="*/ 492919 w 685800"/>
                <a:gd name="connsiteY8" fmla="*/ 1893526 h 1899518"/>
                <a:gd name="connsiteX9" fmla="*/ 481632 w 685800"/>
                <a:gd name="connsiteY9" fmla="*/ 1897981 h 1899518"/>
                <a:gd name="connsiteX10" fmla="*/ 0 w 685800"/>
                <a:gd name="connsiteY10" fmla="*/ 1899518 h 1899518"/>
                <a:gd name="connsiteX11" fmla="*/ 0 w 685800"/>
                <a:gd name="connsiteY11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1632 w 685800"/>
                <a:gd name="connsiteY10" fmla="*/ 1897981 h 1899518"/>
                <a:gd name="connsiteX11" fmla="*/ 0 w 685800"/>
                <a:gd name="connsiteY11" fmla="*/ 1899518 h 1899518"/>
                <a:gd name="connsiteX12" fmla="*/ 0 w 685800"/>
                <a:gd name="connsiteY12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7632 w 685800"/>
                <a:gd name="connsiteY10" fmla="*/ 1893526 h 1899518"/>
                <a:gd name="connsiteX11" fmla="*/ 481632 w 685800"/>
                <a:gd name="connsiteY11" fmla="*/ 1897981 h 1899518"/>
                <a:gd name="connsiteX12" fmla="*/ 0 w 685800"/>
                <a:gd name="connsiteY12" fmla="*/ 1899518 h 1899518"/>
                <a:gd name="connsiteX13" fmla="*/ 0 w 685800"/>
                <a:gd name="connsiteY13" fmla="*/ 756518 h 1899518"/>
                <a:gd name="connsiteX0" fmla="*/ 0 w 685800"/>
                <a:gd name="connsiteY0" fmla="*/ 756518 h 2071740"/>
                <a:gd name="connsiteX1" fmla="*/ 492062 w 685800"/>
                <a:gd name="connsiteY1" fmla="*/ 752955 h 2071740"/>
                <a:gd name="connsiteX2" fmla="*/ 502635 w 685800"/>
                <a:gd name="connsiteY2" fmla="*/ 0 h 2071740"/>
                <a:gd name="connsiteX3" fmla="*/ 512779 w 685800"/>
                <a:gd name="connsiteY3" fmla="*/ 761866 h 2071740"/>
                <a:gd name="connsiteX4" fmla="*/ 685800 w 685800"/>
                <a:gd name="connsiteY4" fmla="*/ 756518 h 2071740"/>
                <a:gd name="connsiteX5" fmla="*/ 685800 w 685800"/>
                <a:gd name="connsiteY5" fmla="*/ 1899518 h 2071740"/>
                <a:gd name="connsiteX6" fmla="*/ 523637 w 685800"/>
                <a:gd name="connsiteY6" fmla="*/ 1897981 h 2071740"/>
                <a:gd name="connsiteX7" fmla="*/ 517922 w 685800"/>
                <a:gd name="connsiteY7" fmla="*/ 1893526 h 2071740"/>
                <a:gd name="connsiteX8" fmla="*/ 512207 w 685800"/>
                <a:gd name="connsiteY8" fmla="*/ 1897981 h 2071740"/>
                <a:gd name="connsiteX9" fmla="*/ 492919 w 685800"/>
                <a:gd name="connsiteY9" fmla="*/ 1893526 h 2071740"/>
                <a:gd name="connsiteX10" fmla="*/ 482917 w 685800"/>
                <a:gd name="connsiteY10" fmla="*/ 2071740 h 2071740"/>
                <a:gd name="connsiteX11" fmla="*/ 481632 w 685800"/>
                <a:gd name="connsiteY11" fmla="*/ 1897981 h 2071740"/>
                <a:gd name="connsiteX12" fmla="*/ 0 w 685800"/>
                <a:gd name="connsiteY12" fmla="*/ 1899518 h 2071740"/>
                <a:gd name="connsiteX13" fmla="*/ 0 w 685800"/>
                <a:gd name="connsiteY13" fmla="*/ 756518 h 2071740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2917 w 685800"/>
                <a:gd name="connsiteY10" fmla="*/ 2071740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0774 w 685800"/>
                <a:gd name="connsiteY10" fmla="*/ 2134115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4351 w 685800"/>
                <a:gd name="connsiteY7" fmla="*/ 2147481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4637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637 w 685800"/>
                <a:gd name="connsiteY6" fmla="*/ 1906892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6893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80060 w 685800"/>
                <a:gd name="connsiteY10" fmla="*/ 2174213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79489 w 685800"/>
                <a:gd name="connsiteY10" fmla="*/ 2196489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494 w 685800"/>
                <a:gd name="connsiteY7" fmla="*/ 2192034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00" h="2196489">
                  <a:moveTo>
                    <a:pt x="0" y="756518"/>
                  </a:moveTo>
                  <a:lnTo>
                    <a:pt x="492491" y="752955"/>
                  </a:lnTo>
                  <a:lnTo>
                    <a:pt x="502635" y="0"/>
                  </a:lnTo>
                  <a:lnTo>
                    <a:pt x="512350" y="761866"/>
                  </a:lnTo>
                  <a:lnTo>
                    <a:pt x="685800" y="756518"/>
                  </a:lnTo>
                  <a:lnTo>
                    <a:pt x="685800" y="1899518"/>
                  </a:lnTo>
                  <a:lnTo>
                    <a:pt x="524351" y="1897983"/>
                  </a:lnTo>
                  <a:cubicBezTo>
                    <a:pt x="525256" y="2105900"/>
                    <a:pt x="524732" y="1961840"/>
                    <a:pt x="525637" y="2196489"/>
                  </a:cubicBezTo>
                  <a:lnTo>
                    <a:pt x="509492" y="1897981"/>
                  </a:lnTo>
                  <a:lnTo>
                    <a:pt x="495062" y="1902436"/>
                  </a:lnTo>
                  <a:lnTo>
                    <a:pt x="479489" y="2196489"/>
                  </a:lnTo>
                  <a:cubicBezTo>
                    <a:pt x="479918" y="2031641"/>
                    <a:pt x="479774" y="2125203"/>
                    <a:pt x="480632" y="1902436"/>
                  </a:cubicBezTo>
                  <a:lnTo>
                    <a:pt x="0" y="1899518"/>
                  </a:lnTo>
                  <a:lnTo>
                    <a:pt x="0" y="7565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D:\1540\4652-01 HCRMA PMC Project\PMP\_tabs covers etc\Logos\HCRMA White.png"/>
            <p:cNvPicPr>
              <a:picLocks noChangeAspect="1" noChangeArrowheads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088" y="5877694"/>
              <a:ext cx="2558410" cy="754345"/>
            </a:xfrm>
            <a:prstGeom prst="rect">
              <a:avLst/>
            </a:prstGeom>
            <a:noFill/>
          </p:spPr>
        </p:pic>
      </p:grp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513160" y="6096000"/>
            <a:ext cx="628649" cy="536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0" i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1808" y="6180413"/>
            <a:ext cx="3511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http://www.hcrma.net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1" i="0" u="none" kern="1200" cap="small" baseline="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" panose="05000000000000000000" pitchFamily="2" charset="2"/>
        <a:buChar char="q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" y="5782377"/>
            <a:ext cx="9144000" cy="933383"/>
            <a:chOff x="0" y="5782377"/>
            <a:chExt cx="9144000" cy="933383"/>
          </a:xfrm>
        </p:grpSpPr>
        <p:sp>
          <p:nvSpPr>
            <p:cNvPr id="17" name="Freeform 16"/>
            <p:cNvSpPr/>
            <p:nvPr userDrawn="1"/>
          </p:nvSpPr>
          <p:spPr>
            <a:xfrm>
              <a:off x="0" y="5782377"/>
              <a:ext cx="9144000" cy="933383"/>
            </a:xfrm>
            <a:custGeom>
              <a:avLst/>
              <a:gdLst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36868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29248 w 685800"/>
                <a:gd name="connsiteY3" fmla="*/ 97917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501777 w 685800"/>
                <a:gd name="connsiteY1" fmla="*/ 5348 h 1143000"/>
                <a:gd name="connsiteX2" fmla="*/ 685800 w 685800"/>
                <a:gd name="connsiteY2" fmla="*/ 0 h 1143000"/>
                <a:gd name="connsiteX3" fmla="*/ 685800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685800 w 685800"/>
                <a:gd name="connsiteY3" fmla="*/ 3563 h 1146563"/>
                <a:gd name="connsiteX4" fmla="*/ 685800 w 685800"/>
                <a:gd name="connsiteY4" fmla="*/ 1146563 h 1146563"/>
                <a:gd name="connsiteX5" fmla="*/ 0 w 685800"/>
                <a:gd name="connsiteY5" fmla="*/ 1146563 h 1146563"/>
                <a:gd name="connsiteX6" fmla="*/ 0 w 685800"/>
                <a:gd name="connsiteY6" fmla="*/ 3563 h 1146563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511493 w 685800"/>
                <a:gd name="connsiteY3" fmla="*/ 8911 h 1146563"/>
                <a:gd name="connsiteX4" fmla="*/ 685800 w 685800"/>
                <a:gd name="connsiteY4" fmla="*/ 3563 h 1146563"/>
                <a:gd name="connsiteX5" fmla="*/ 685800 w 685800"/>
                <a:gd name="connsiteY5" fmla="*/ 1146563 h 1146563"/>
                <a:gd name="connsiteX6" fmla="*/ 0 w 685800"/>
                <a:gd name="connsiteY6" fmla="*/ 1146563 h 1146563"/>
                <a:gd name="connsiteX7" fmla="*/ 0 w 685800"/>
                <a:gd name="connsiteY7" fmla="*/ 3563 h 1146563"/>
                <a:gd name="connsiteX0" fmla="*/ 0 w 685800"/>
                <a:gd name="connsiteY0" fmla="*/ 707509 h 1850509"/>
                <a:gd name="connsiteX1" fmla="*/ 493205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2779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74339 h 1917339"/>
                <a:gd name="connsiteX1" fmla="*/ 492062 w 685800"/>
                <a:gd name="connsiteY1" fmla="*/ 770776 h 1917339"/>
                <a:gd name="connsiteX2" fmla="*/ 502349 w 685800"/>
                <a:gd name="connsiteY2" fmla="*/ 0 h 1917339"/>
                <a:gd name="connsiteX3" fmla="*/ 512779 w 685800"/>
                <a:gd name="connsiteY3" fmla="*/ 779687 h 1917339"/>
                <a:gd name="connsiteX4" fmla="*/ 685800 w 685800"/>
                <a:gd name="connsiteY4" fmla="*/ 774339 h 1917339"/>
                <a:gd name="connsiteX5" fmla="*/ 685800 w 685800"/>
                <a:gd name="connsiteY5" fmla="*/ 1917339 h 1917339"/>
                <a:gd name="connsiteX6" fmla="*/ 0 w 685800"/>
                <a:gd name="connsiteY6" fmla="*/ 1917339 h 1917339"/>
                <a:gd name="connsiteX7" fmla="*/ 0 w 685800"/>
                <a:gd name="connsiteY7" fmla="*/ 774339 h 1917339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0 w 685800"/>
                <a:gd name="connsiteY6" fmla="*/ 1899518 h 1899518"/>
                <a:gd name="connsiteX7" fmla="*/ 0 w 685800"/>
                <a:gd name="connsiteY7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81632 w 685800"/>
                <a:gd name="connsiteY6" fmla="*/ 1897981 h 1899518"/>
                <a:gd name="connsiteX7" fmla="*/ 0 w 685800"/>
                <a:gd name="connsiteY7" fmla="*/ 1899518 h 1899518"/>
                <a:gd name="connsiteX8" fmla="*/ 0 w 685800"/>
                <a:gd name="connsiteY8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92919 w 685800"/>
                <a:gd name="connsiteY6" fmla="*/ 1893526 h 1899518"/>
                <a:gd name="connsiteX7" fmla="*/ 481632 w 685800"/>
                <a:gd name="connsiteY7" fmla="*/ 1897981 h 1899518"/>
                <a:gd name="connsiteX8" fmla="*/ 0 w 685800"/>
                <a:gd name="connsiteY8" fmla="*/ 1899518 h 1899518"/>
                <a:gd name="connsiteX9" fmla="*/ 0 w 685800"/>
                <a:gd name="connsiteY9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12207 w 685800"/>
                <a:gd name="connsiteY6" fmla="*/ 1897981 h 1899518"/>
                <a:gd name="connsiteX7" fmla="*/ 492919 w 685800"/>
                <a:gd name="connsiteY7" fmla="*/ 1893526 h 1899518"/>
                <a:gd name="connsiteX8" fmla="*/ 481632 w 685800"/>
                <a:gd name="connsiteY8" fmla="*/ 1897981 h 1899518"/>
                <a:gd name="connsiteX9" fmla="*/ 0 w 685800"/>
                <a:gd name="connsiteY9" fmla="*/ 1899518 h 1899518"/>
                <a:gd name="connsiteX10" fmla="*/ 0 w 685800"/>
                <a:gd name="connsiteY10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2207 w 685800"/>
                <a:gd name="connsiteY7" fmla="*/ 1897981 h 1899518"/>
                <a:gd name="connsiteX8" fmla="*/ 492919 w 685800"/>
                <a:gd name="connsiteY8" fmla="*/ 1893526 h 1899518"/>
                <a:gd name="connsiteX9" fmla="*/ 481632 w 685800"/>
                <a:gd name="connsiteY9" fmla="*/ 1897981 h 1899518"/>
                <a:gd name="connsiteX10" fmla="*/ 0 w 685800"/>
                <a:gd name="connsiteY10" fmla="*/ 1899518 h 1899518"/>
                <a:gd name="connsiteX11" fmla="*/ 0 w 685800"/>
                <a:gd name="connsiteY11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1632 w 685800"/>
                <a:gd name="connsiteY10" fmla="*/ 1897981 h 1899518"/>
                <a:gd name="connsiteX11" fmla="*/ 0 w 685800"/>
                <a:gd name="connsiteY11" fmla="*/ 1899518 h 1899518"/>
                <a:gd name="connsiteX12" fmla="*/ 0 w 685800"/>
                <a:gd name="connsiteY12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7632 w 685800"/>
                <a:gd name="connsiteY10" fmla="*/ 1893526 h 1899518"/>
                <a:gd name="connsiteX11" fmla="*/ 481632 w 685800"/>
                <a:gd name="connsiteY11" fmla="*/ 1897981 h 1899518"/>
                <a:gd name="connsiteX12" fmla="*/ 0 w 685800"/>
                <a:gd name="connsiteY12" fmla="*/ 1899518 h 1899518"/>
                <a:gd name="connsiteX13" fmla="*/ 0 w 685800"/>
                <a:gd name="connsiteY13" fmla="*/ 756518 h 1899518"/>
                <a:gd name="connsiteX0" fmla="*/ 0 w 685800"/>
                <a:gd name="connsiteY0" fmla="*/ 756518 h 2071740"/>
                <a:gd name="connsiteX1" fmla="*/ 492062 w 685800"/>
                <a:gd name="connsiteY1" fmla="*/ 752955 h 2071740"/>
                <a:gd name="connsiteX2" fmla="*/ 502635 w 685800"/>
                <a:gd name="connsiteY2" fmla="*/ 0 h 2071740"/>
                <a:gd name="connsiteX3" fmla="*/ 512779 w 685800"/>
                <a:gd name="connsiteY3" fmla="*/ 761866 h 2071740"/>
                <a:gd name="connsiteX4" fmla="*/ 685800 w 685800"/>
                <a:gd name="connsiteY4" fmla="*/ 756518 h 2071740"/>
                <a:gd name="connsiteX5" fmla="*/ 685800 w 685800"/>
                <a:gd name="connsiteY5" fmla="*/ 1899518 h 2071740"/>
                <a:gd name="connsiteX6" fmla="*/ 523637 w 685800"/>
                <a:gd name="connsiteY6" fmla="*/ 1897981 h 2071740"/>
                <a:gd name="connsiteX7" fmla="*/ 517922 w 685800"/>
                <a:gd name="connsiteY7" fmla="*/ 1893526 h 2071740"/>
                <a:gd name="connsiteX8" fmla="*/ 512207 w 685800"/>
                <a:gd name="connsiteY8" fmla="*/ 1897981 h 2071740"/>
                <a:gd name="connsiteX9" fmla="*/ 492919 w 685800"/>
                <a:gd name="connsiteY9" fmla="*/ 1893526 h 2071740"/>
                <a:gd name="connsiteX10" fmla="*/ 482917 w 685800"/>
                <a:gd name="connsiteY10" fmla="*/ 2071740 h 2071740"/>
                <a:gd name="connsiteX11" fmla="*/ 481632 w 685800"/>
                <a:gd name="connsiteY11" fmla="*/ 1897981 h 2071740"/>
                <a:gd name="connsiteX12" fmla="*/ 0 w 685800"/>
                <a:gd name="connsiteY12" fmla="*/ 1899518 h 2071740"/>
                <a:gd name="connsiteX13" fmla="*/ 0 w 685800"/>
                <a:gd name="connsiteY13" fmla="*/ 756518 h 2071740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2917 w 685800"/>
                <a:gd name="connsiteY10" fmla="*/ 2071740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0774 w 685800"/>
                <a:gd name="connsiteY10" fmla="*/ 2134115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4351 w 685800"/>
                <a:gd name="connsiteY7" fmla="*/ 2147481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4637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637 w 685800"/>
                <a:gd name="connsiteY6" fmla="*/ 1906892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6893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80060 w 685800"/>
                <a:gd name="connsiteY10" fmla="*/ 2174213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79489 w 685800"/>
                <a:gd name="connsiteY10" fmla="*/ 2196489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494 w 685800"/>
                <a:gd name="connsiteY7" fmla="*/ 2192034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00" h="2196489">
                  <a:moveTo>
                    <a:pt x="0" y="756518"/>
                  </a:moveTo>
                  <a:lnTo>
                    <a:pt x="492491" y="752955"/>
                  </a:lnTo>
                  <a:lnTo>
                    <a:pt x="502635" y="0"/>
                  </a:lnTo>
                  <a:lnTo>
                    <a:pt x="512350" y="761866"/>
                  </a:lnTo>
                  <a:lnTo>
                    <a:pt x="685800" y="756518"/>
                  </a:lnTo>
                  <a:lnTo>
                    <a:pt x="685800" y="1899518"/>
                  </a:lnTo>
                  <a:lnTo>
                    <a:pt x="524351" y="1897983"/>
                  </a:lnTo>
                  <a:cubicBezTo>
                    <a:pt x="525256" y="2105900"/>
                    <a:pt x="524732" y="1961840"/>
                    <a:pt x="525637" y="2196489"/>
                  </a:cubicBezTo>
                  <a:lnTo>
                    <a:pt x="509492" y="1897981"/>
                  </a:lnTo>
                  <a:lnTo>
                    <a:pt x="495062" y="1902436"/>
                  </a:lnTo>
                  <a:lnTo>
                    <a:pt x="479489" y="2196489"/>
                  </a:lnTo>
                  <a:cubicBezTo>
                    <a:pt x="479918" y="2031641"/>
                    <a:pt x="479774" y="2125203"/>
                    <a:pt x="480632" y="1902436"/>
                  </a:cubicBezTo>
                  <a:lnTo>
                    <a:pt x="0" y="1899518"/>
                  </a:lnTo>
                  <a:lnTo>
                    <a:pt x="0" y="7565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D:\1540\4652-01 HCRMA PMC Project\PMP\_tabs covers etc\Logos\HCRMA White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088" y="5877694"/>
              <a:ext cx="2558410" cy="754345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1141808" y="6180413"/>
            <a:ext cx="3511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http://www.hcrma.net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BFB91E-A930-E309-8649-6635C4BF1BFC}"/>
              </a:ext>
            </a:extLst>
          </p:cNvPr>
          <p:cNvSpPr/>
          <p:nvPr/>
        </p:nvSpPr>
        <p:spPr>
          <a:xfrm>
            <a:off x="990145" y="5110598"/>
            <a:ext cx="7163702" cy="647793"/>
          </a:xfrm>
          <a:prstGeom prst="rect">
            <a:avLst/>
          </a:prstGeom>
          <a:solidFill>
            <a:srgbClr val="E87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3600" cap="all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Section 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7382E-0C9A-0403-5F69-881B105E0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97" y="0"/>
            <a:ext cx="789979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449" y="1004182"/>
            <a:ext cx="4276086" cy="5884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u="sng" dirty="0"/>
              <a:t>PROJECT LIMITS: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400" dirty="0">
                <a:solidFill>
                  <a:schemeClr val="tx1"/>
                </a:solidFill>
              </a:rPr>
              <a:t>FROM: IBTC,EAST CONNECTOR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TO: 1-2, ~1 MILES EAST OF MILE 1 EAST</a:t>
            </a:r>
          </a:p>
          <a:p>
            <a:pPr marL="0" indent="0">
              <a:buNone/>
            </a:pPr>
            <a:r>
              <a:rPr lang="en-US" sz="1600" u="sng" dirty="0"/>
              <a:t>LENGTH: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12.75 MILES</a:t>
            </a:r>
          </a:p>
          <a:p>
            <a:pPr marL="0" indent="0">
              <a:buNone/>
            </a:pPr>
            <a:r>
              <a:rPr lang="en-US" sz="1600" u="sng" dirty="0"/>
              <a:t>ESTIMATED COST:</a:t>
            </a:r>
            <a:r>
              <a:rPr lang="en-US" sz="1600" dirty="0"/>
              <a:t> </a:t>
            </a:r>
            <a:r>
              <a:rPr lang="en-US" sz="1400" dirty="0">
                <a:solidFill>
                  <a:schemeClr val="tx1"/>
                </a:solidFill>
              </a:rPr>
              <a:t>$528,622,500.00</a:t>
            </a:r>
          </a:p>
          <a:p>
            <a:pPr marL="0" indent="0">
              <a:buNone/>
            </a:pPr>
            <a:r>
              <a:rPr lang="en-US" sz="1600" u="sng" dirty="0"/>
              <a:t>PROPOSED LETTING DATE: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FY 2035</a:t>
            </a:r>
          </a:p>
          <a:p>
            <a:pPr marL="0" indent="0">
              <a:buNone/>
            </a:pPr>
            <a:r>
              <a:rPr lang="en-US" sz="1600" u="sng" dirty="0"/>
              <a:t>NEXT STEPS:</a:t>
            </a:r>
          </a:p>
          <a:p>
            <a:r>
              <a:rPr lang="en-US" sz="1400" dirty="0">
                <a:solidFill>
                  <a:schemeClr val="tx1"/>
                </a:solidFill>
              </a:rPr>
              <a:t>EXECUTE ENVIRONMENTAL CLEARANCE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      CONTRACT AND BEGIN PROCESS</a:t>
            </a:r>
          </a:p>
          <a:p>
            <a:r>
              <a:rPr lang="en-US" sz="1400" dirty="0">
                <a:solidFill>
                  <a:schemeClr val="tx1"/>
                </a:solidFill>
              </a:rPr>
              <a:t>DEFINE FINAL ROUTE AS PART OF PROCESS</a:t>
            </a:r>
          </a:p>
          <a:p>
            <a:pPr marL="0" indent="0">
              <a:buNone/>
            </a:pPr>
            <a:r>
              <a:rPr lang="en-US" sz="1800" u="sng" dirty="0"/>
              <a:t>CHALLENGES:</a:t>
            </a:r>
          </a:p>
          <a:p>
            <a:r>
              <a:rPr lang="en-US" sz="1400">
                <a:solidFill>
                  <a:schemeClr val="tx1"/>
                </a:solidFill>
              </a:rPr>
              <a:t>TO BE DETERMINED BASED ON 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</a:rPr>
              <a:t>       FINAL ROUTE</a:t>
            </a:r>
          </a:p>
          <a:p>
            <a:pPr marL="0" indent="0">
              <a:buNone/>
            </a:pPr>
            <a:endParaRPr lang="en-US" sz="31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C691FC1-3856-EE94-530D-7B300BC00B87}"/>
              </a:ext>
            </a:extLst>
          </p:cNvPr>
          <p:cNvSpPr txBox="1">
            <a:spLocks/>
          </p:cNvSpPr>
          <p:nvPr/>
        </p:nvSpPr>
        <p:spPr>
          <a:xfrm>
            <a:off x="5332985" y="1035641"/>
            <a:ext cx="2612337" cy="3728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00" b="1" i="0" u="none" kern="1200" cap="small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q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COST BREAKDOWN: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C2CDDE-16A6-E53E-6DBC-1342CEC13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086175"/>
              </p:ext>
            </p:extLst>
          </p:nvPr>
        </p:nvGraphicFramePr>
        <p:xfrm>
          <a:off x="4447535" y="1408458"/>
          <a:ext cx="4383236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9919">
                  <a:extLst>
                    <a:ext uri="{9D8B030D-6E8A-4147-A177-3AD203B41FA5}">
                      <a16:colId xmlns:a16="http://schemas.microsoft.com/office/drawing/2014/main" val="3786804416"/>
                    </a:ext>
                  </a:extLst>
                </a:gridCol>
                <a:gridCol w="1623317">
                  <a:extLst>
                    <a:ext uri="{9D8B030D-6E8A-4147-A177-3AD203B41FA5}">
                      <a16:colId xmlns:a16="http://schemas.microsoft.com/office/drawing/2014/main" val="3082717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MANAGEMENT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$4,972,500.00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28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PRELIMINARY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$16,575,000.00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4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FINAL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$23,205,000.00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3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ROW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$92,700,000.00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8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UTILITY RELOCATION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$16,575,000.00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6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$348,075,000.00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3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CONSTRUCTION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$26,520,000.00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362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DEVELOPMENT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$528,622,500.00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337828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5D9740-F984-099E-F86C-08AFD87DA4B1}"/>
              </a:ext>
            </a:extLst>
          </p:cNvPr>
          <p:cNvSpPr txBox="1">
            <a:spLocks/>
          </p:cNvSpPr>
          <p:nvPr/>
        </p:nvSpPr>
        <p:spPr>
          <a:xfrm>
            <a:off x="4404905" y="4713893"/>
            <a:ext cx="4567645" cy="143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00" b="1" i="0" u="none" kern="1200" cap="small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q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dirty="0"/>
              <a:t>PROPOSED FUNDING:</a:t>
            </a:r>
          </a:p>
          <a:p>
            <a:r>
              <a:rPr lang="en-US" sz="1400" dirty="0">
                <a:solidFill>
                  <a:schemeClr val="tx1"/>
                </a:solidFill>
              </a:rPr>
              <a:t>TOLL REVENUE BONDS</a:t>
            </a:r>
          </a:p>
          <a:p>
            <a:pPr marL="0" indent="0">
              <a:buFont typeface="Wingdings 3" charset="2"/>
              <a:buNone/>
            </a:pPr>
            <a:endParaRPr lang="en-US" sz="2200" dirty="0"/>
          </a:p>
          <a:p>
            <a:pPr marL="0" indent="0">
              <a:buFont typeface="Wingdings 3" charset="2"/>
              <a:buNone/>
            </a:pPr>
            <a:endParaRPr lang="en-US" sz="2200" dirty="0"/>
          </a:p>
          <a:p>
            <a:pPr marL="0" indent="0">
              <a:buFont typeface="Wingdings 3" charset="2"/>
              <a:buNone/>
            </a:pPr>
            <a:endParaRPr lang="en-US" sz="2200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44ABC5B-8DFD-1AAA-0C55-6111D82D50BD}"/>
              </a:ext>
            </a:extLst>
          </p:cNvPr>
          <p:cNvSpPr>
            <a:spLocks noChangeAspect="1"/>
          </p:cNvSpPr>
          <p:nvPr/>
        </p:nvSpPr>
        <p:spPr>
          <a:xfrm>
            <a:off x="8278810" y="5365159"/>
            <a:ext cx="457200" cy="457200"/>
          </a:xfrm>
          <a:prstGeom prst="flowChartConnector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F7325A-00C6-7B17-32B9-01DB2B733A00}"/>
              </a:ext>
            </a:extLst>
          </p:cNvPr>
          <p:cNvSpPr txBox="1"/>
          <p:nvPr/>
        </p:nvSpPr>
        <p:spPr>
          <a:xfrm>
            <a:off x="7937382" y="4995827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916FEF-6B83-866C-0FAB-AD7A26177505}"/>
              </a:ext>
            </a:extLst>
          </p:cNvPr>
          <p:cNvSpPr/>
          <p:nvPr/>
        </p:nvSpPr>
        <p:spPr>
          <a:xfrm>
            <a:off x="865684" y="131689"/>
            <a:ext cx="7163702" cy="647793"/>
          </a:xfrm>
          <a:prstGeom prst="rect">
            <a:avLst/>
          </a:prstGeom>
          <a:solidFill>
            <a:srgbClr val="E87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3600" cap="all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Section f</a:t>
            </a:r>
          </a:p>
        </p:txBody>
      </p:sp>
    </p:spTree>
    <p:extLst>
      <p:ext uri="{BB962C8B-B14F-4D97-AF65-F5344CB8AC3E}">
        <p14:creationId xmlns:p14="http://schemas.microsoft.com/office/powerpoint/2010/main" val="2632884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57357</TotalTime>
  <Words>124</Words>
  <Application>Microsoft Office PowerPoint</Application>
  <PresentationFormat>Letter Paper (8.5x11 in)</PresentationFormat>
  <Paragraphs>42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Cambria</vt:lpstr>
      <vt:lpstr>Century Gothic</vt:lpstr>
      <vt:lpstr>Courier New</vt:lpstr>
      <vt:lpstr>Wingdings</vt:lpstr>
      <vt:lpstr>Wingdings 3</vt:lpstr>
      <vt:lpstr>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Eric Davila</dc:creator>
  <cp:lastModifiedBy>Ruben Alfaro</cp:lastModifiedBy>
  <cp:revision>496</cp:revision>
  <cp:lastPrinted>2024-11-19T20:32:32Z</cp:lastPrinted>
  <dcterms:modified xsi:type="dcterms:W3CDTF">2025-12-15T16:55:48Z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